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certain of the elders of Israel unto me,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these men have set up their idols in their heart, and put the stumblingblock of their iniquity before their face: should I be enquired of at all by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peak unto them, and say unto them, Thus saith the Lord GOD; Every man of the house of Israel that setteth up his idols in his heart, and putteth the stumblingblock of his iniquity before his face, and cometh to the prophet; I the LORD will answer him that cometh according to the multitude of his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 may take the house of Israel in their own heart, because they are all estranged from me through thei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ay unto the house of Israel, Thus saith the Lord GOD; Repent, and turn yourselves from your idols; and turn away your faces from all you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very one of the house of Israel, or of the stranger that sojourneth in Israel, which separateth himself from me, and setteth up his idols in his heart, and putteth the stumblingblock of his iniquity before his face, and cometh to a prophet to enquire of him concerning me; I the LORD will answer him by my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t my face against that man, and will make him a sign and a proverb, and I will cut him off from the midst of my people; and ye sha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e prophet be deceived when he hath spoken a thing, I the LORD have deceived that prophet, and I will stretch out my hand upon him, and will destroy him from the midst of my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bear the punishment of their iniquity: the punishment of the prophet shall be even as the punishment of him that seeketh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house of Israel may go no more astray from me, neither be polluted any more with all their transgressions; but that they may be my people, and I may be their God, saith the Lor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rd of the LORD came again to m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n of man, when the land sinneth against me by trespassing grievously, then will I stretch out mine hand upon it, and will break the staff of the bread thereof, and will send famine upon it, and will cut off man and beast from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gh these three men, Noah, Daniel, and Job, were in it, they should deliver but their own souls by their righteousness,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I cause noisome beasts to pass through the land, and they spoil it, so that it be desolate, that no man may pass through because of the bea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gh these three men were in it, as I live, saith the Lord GOD, they shall deliver neither sons nor daughters; they only shall be delivered, but the land shall be deso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f I bring a sword upon that land, and say, Sword, go through the land; so that I cut off man and beast from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gh these three men were in it, as I live, saith the Lord GOD, they shall deliver neither sons nor daughters, but they only shall be delivered them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if I send a pestilence into that land, and pour out my fury upon it in blood, to cut off from it man and be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gh Noah, Daniel, and Job, were in it, as I live, saith the Lord GOD, they shall deliver neither son nor daughter; they shall but deliver their own souls by their righteous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us saith the Lord GOD; How much more when I send my four sore judgments upon Jerusalem, the sword, and the famine, and the noisome beast, and the pestilence, to cut off from it man and b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behold, therein shall be left a remnant that shall be brought forth, both sons and daughters: behold, they shall come forth unto you, and ye shall see their way and their doings: and ye shall be comforted concerning the evil that I have brought upon Jerusalem, even concerning all that I have brought up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comfort you, when ye see their ways and their doings: and ye shall know that I have not done without cause all that I have done in it,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2026-10-03T23:38:16Z</dcterms:created>
  <dcterms:modified xsi:type="dcterms:W3CDTF">2026-10-03T23:38:16Z</dcterms:modified>
  <dc:title>Bible.com.au: Ezekiel 14:1-23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