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presProps" Target="presProps.xml"/>
  <Relationship Id="rId29" Type="http://schemas.openxmlformats.org/officeDocument/2006/relationships/viewProps" Target="viewProps.xml"/>
  <Relationship Id="rId3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92016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ekiel 13:1-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mine hand shall be upon the prophets that see vanity, and that divine lies: they shall not be in the assembly of my people, neither shall they be written in the writing of the house of Israel, neither shall they enter into the land of Israel; and ye shall know that I am the Lord GO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ecause, even because they have seduced my people, saying, Peace; and there was no peace; and one built up a wall, and, lo, others daubed it with untempered morte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Say unto them which daub it with untempered morter, that it shall fall: there shall be an overflowing shower; and ye, O great hailstones, shall fall; and a stormy wind shall rend i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Lo, when the wall is fallen, shall it not be said unto you, Where is the daubing wherewith ye have daubed i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refore thus saith the Lord GOD; I will even rend it with a stormy wind in my fury; and there shall be an overflowing shower in mine anger, and great hailstones in my fury to consume i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So will I break down the wall that ye have daubed with untempered morter, and bring it down to the ground, so that the foundation thereof shall be discovered, and it shall fall, and ye shall be consumed in the midst thereof: and ye shall know that I am the LOR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us will I accomplish my wrath upon the wall, and upon them that have daubed it with untempered morter, and will say unto you, The wall is no more, neither they that daubed i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o wit, the prophets of Israel which prophesy concerning Jerusalem, and which see visions of peace for her, and there is no peace, saith the Lord GO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Likewise, thou son of man, set thy face against the daughters of thy people, which prophesy out of their own heart; and prophesy thou against the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say, Thus saith the Lord GOD; Woe to the women that sew pillows to all armholes, and make kerchiefs upon the head of every stature to hunt souls! Will ye hunt the souls of my people, and will ye save the souls alive that come unto yo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the word of the LORD came unto me, saying,]]></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will ye pollute me among my people for handfuls of barley and for pieces of bread, to slay the souls that should not die, and to save the souls alive that should not live, by your lying to my people that hear your lie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Wherefore thus saith the Lord GOD; Behold, I am against your pillows, wherewith ye there hunt the souls to make them fly, and I will tear them from your arms, and will let the souls go, even the souls that ye hunt to make them fly.]]></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Your kerchiefs also will I tear, and deliver my people out of your hand, and they shall be no more in your hand to be hunted; and ye shall know that I am the LOR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ecause with lies ye have made the heart of the righteous sad, whom I have not made sad; and strengthened the hands of the wicked, that he should not return from his wicked way, by promising him lif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refore ye shall see no more vanity, nor divine divinations: for I will deliver my people out of your hand: and ye shall know that I am the LOR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on of man, prophesy against the prophets of Israel that prophesy, and say thou unto them that prophesy out of their own hearts, Hear ye the word of the LOR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us saith the Lord GOD; Woe unto the foolish prophets, that follow their own spirit, and have seen nothing!]]></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O Israel, thy prophets are like the foxes in the desert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Ye have not gone up into the gaps, neither made up the hedge for the house of Israel to stand in the battle in the day of the LOR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y have seen vanity and lying divination, saying, The LORD saith: and the LORD hath not sent them: and they have made others to hope that they would confirm the wor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Have ye not seen a vain vision, and have ye not spoken a lying divination, whereas ye say, The LORD saith it; albeit I have not spoke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refore thus saith the Lord GOD; Because ye have spoken vanity, and seen lies, therefore, behold, I am against you, saith the Lord GOD.]]></a:t>
            </a:r>
          </a:p>
        </p:txBody>
      </p:sp>
    </p:spTree>
  </p:cSld>
  <p:clrMapOvr>
    <a:masterClrMapping/>
  </p:clrMapOvr>
</p:sld>
</file>

<file path=ppt/theme/theme1.xml><?xml version="1.0" encoding="utf-8"?>
<a:theme xmlns:a="http://schemas.openxmlformats.org/drawingml/2006/main" name="Theme57">
  <a:themeElements>
    <a:clrScheme name="Theme5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2026-05-27T17:44:54Z</dcterms:created>
  <dcterms:modified xsi:type="dcterms:W3CDTF">2026-05-27T17:44:54Z</dcterms:modified>
  <dc:title>Bible.com.au: Ezekiel 13:1-23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