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come small dust in all the land of Egypt, and shall be a boil breaking forth with blains upon man, and upon beast, throughout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ashes of the furnace, and stood before Pharaoh; and Moses sprinkled it up toward heaven; and it became a boil breaking forth with blains upon man, and upon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gicians could not stand before Moses because of the boils; for the boil was upon the magicians, and upon all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rdened the heart of Pharaoh, and he hearkened not unto them; as the LORD had spoken un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oses, Rise up early in the morning, and stand before Pharaoh, and say unto him, Thus saith the LORD God of the Hebrews, Let my people go, that they may serv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at this time send all my plagues upon thine heart, and upon thy servants, and upon thy people; that thou mayest know that there is none like m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now I will stretch out my hand, that I may smite thee and thy people with pestilence; and thou shalt be cut off from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very deed for this cause have I raised thee up, for to shew in thee my power; and that my name may be declared throughout all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yet exaltest thou thyself against my people, that thou wilt not let the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o morrow about this time I will cause it to rain a very grievous hail, such as hath not been in Egypt since the foundation thereof even until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unto Moses, Go in unto Pharaoh, and tell him, Thus saith the LORD God of the Hebrews,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nd therefore now, and gather thy cattle, and all that thou hast in the field; for upon every man and beast which shall be found in the field, and shall not be brought home, the hail shall come down upon them, and they shall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feared the word of the LORD among the servants of Pharaoh made his servants and his cattle flee into the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regarded not the word of the LORD left his servants and his cattle in the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Stretch forth thine hand toward heaven, that there may be hail in all the land of Egypt, upon man, and upon beast, and upon every herb of the field, throughout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tretched forth his rod toward heaven: and the LORD sent thunder and hail, and the fire ran along upon the ground; and the LORD rained hail upo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re was hail, and fire mingled with the hail, very grievous, such as there was none like it in all the land of Egypt since it became a 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hail smote throughout all the land of Egypt all that was in the field, both man and beast; and the hail smote every herb of the field, and brake every tree of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in the land of Goshen, where the children of Israel were, was there no h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Pharaoh sent, and called for Moses and Aaron, and said unto them, I have sinned this time: the LORD is righteous, and I and my people are wi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treat the LORD (for it is enough) that there be no more mighty thunderings and hail; and I will let you go, and ye shall stay no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ou refuse to let them go, and wilt hold them st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As soon as I am gone out of the city, I will spread abroad my hands unto the LORD; and the thunder shall cease, neither shall there be any more hail; that thou mayest know how that the earth is the LOR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thee and thy servants, I know that ye will not yet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lax and the barley was smitten: for the barley was in the ear, and the flax was bo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rie were not smitten: for they were not grown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went out of the city from Pharaoh, and spread abroad his hands unto the LORD: and the thunders and hail ceased, and the rain was not poured upon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Pharaoh saw that the rain and the hail and the thunders were ceased, he sinned yet more, and hardened his heart, he and his serv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eart of Pharaoh was hardened, neither would he let the children of Israel go; as the LORD had spoken by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hand of the LORD is upon thy cattle which is in the field, upon the horses, upon the asses, upon the camels, upon the oxen, and upon the sheep: there shall be a very grievous mur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sever between the cattle of Israel and the cattle of Egypt: and there shall nothing die of all that is the children’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appointed a set time, saying, To morrow the LORD shall do this thing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did that thing on the morrow, and all the cattle of Egypt died: but of the cattle of the children of Israel died not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 sent, and, behold, there was not one of the cattle of the Israelites dead. And the heart of Pharaoh was hardened, and he did not let the people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and unto Aaron, Take to you handfuls of ashes of the furnace, and let Moses sprinkle it toward the heaven in the sight of Pharaoh.]]></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2026-05-27T17:43:40Z</dcterms:created>
  <dcterms:modified xsi:type="dcterms:W3CDTF">2026-05-27T17:43:40Z</dcterms:modified>
  <dc:title>Bible.com.au: Exodus 9:1-35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