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00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first month shalt thou set up the tabernacle of the tent of the congreg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rein the ark of the testimony, and cover the ark with the v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in the table, and set in order the things that are to be set in order upon it; and thou shalt bring in the candlestick, and light the lamp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set the altar of gold for the incense before the ark of the testimony, and put the hanging of the door to the tabernac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altar of the burnt offering before the door of the tabernacle of the tent of the congreg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et the laver between the tent of the congregation and the altar, and shalt put water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et up the court round about, and hang up the hanging at the court g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he anointing oil, and anoint the tabernacle, and all that is therein, and shalt hallow it, and all the vessels thereof: and it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noint the altar of the burnt offering, and all his vessels, and sanctify the altar: and it shall be an altar most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anoint the laver and his foot, and sanctif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bring Aaron and his sons unto the door of the tabernacle of the congregation, and wash them with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ut upon Aaron the holy garments, and anoint him, and sanctify him; that he may minister unto me in the priest’s off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ring his sons, and clothe them with coa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anoint them, as thou didst anoint their father, that they may minister unto me in the priest’s office: for their anointing shall surely be an everlasting priesthood throughout their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Moses: according to all that the LORD commanded him, so did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first month in the second year, on the first day of the month, that the tabernacle was reared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reared up the tabernacle, and fastened his sockets, and set up the boards thereof, and put in the bars thereof, and reared up his pi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pread abroad the tent over the tabernacle, and put the covering of the tent above upon it; as the LORD commanded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and put the testimony into the ark, and set the staves on the ark, and put the mercy seat above upon the 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ark into the tabernacle, and set up the vail of the covering, and covered the ark of the testimony;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t the table in the tent of the congregation, upon the side of the tabernacle northward, without the va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et the bread in order upon it before the LORD; as the LORD ha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put the candlestick in the tent of the congregation, over against the table, on the side of the tabernacle south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lighted the lamps before the LORD; as the LORD commanded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he golden altar in the tent of the congregation before the v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burnt sweet incense thereon;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t up the hanging at the door of the tabernac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put the altar of burnt offering by the door of the tabernacle of the tent of the congregation, and offered upon it the burnt offering and the meat offering;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t the laver between the tent of the congregation and the altar, and put water there, to wash with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Aaron and his sons washed their hands and their feet ther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went into the tent of the congregation, and when they came near unto the altar, they washe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reared up the court round about the tabernacle and the altar, and set up the hanging of the court gate. So Moses finished the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a cloud covered the tent of the congregation, and the glory of the LORD filled the taberna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oses was not able to enter into the tent of the congregation, because the cloud abode thereon, and the glory of the LORD filled the taberna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cloud was taken up from over the tabernacle, the children of Israel went onward in all their journ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cloud were not taken up, then they journeyed not till the day that it was taken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the cloud of the LORD was upon the tabernacle by day, and fire was on it by night, in the sight of all the house of Israel, throughout all their journe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2026-09-27T01:50:01Z</dcterms:created>
  <dcterms:modified xsi:type="dcterms:W3CDTF">2026-09-27T01:50:01Z</dcterms:modified>
  <dc:title>Bible.com.au: Exodus 40:1-38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