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233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was foursquare; they made the breastplate double: a span was the length thereof, and a span the breadth thereof, being doub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et in it four rows of stones: the first row was a sardius, a topaz, and a carbuncle: this was the first r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econd row, an emerald, a sapphire, and a diamo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third row, a ligure, an agate, and an amethy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fourth row, a beryl, an onyx, and a jasper: they were inclosed in ouches of gold in their inclos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tones were according to the names of the children of Israel, twelve, according to their names, like the engravings of a signet, every one with his name, according to the twelve trib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made upon the breastplate chains at the ends, of wreathen work of pure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made two ouches of gold, and two gold rings; and put the two rings in the two ends of the breastpl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put the two wreathen chains of gold in the two rings on the ends of the breastpl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two ends of the two wreathen chains they fastened in the two ouches, and put them on the shoulderpieces of the ephod, before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of the blue, and purple, and scarlet, they made cloths of service, to do service in the holy place, and made the holy garments for Aaron; as the LORD commanded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made two rings of gold, and put them on the two ends of the breastplate, upon the border of it, which was on the side of the ephod in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made two other golden rings, and put them on the two sides of the ephod underneath, toward the forepart of it, over against the other coupling thereof, above the curious girdle of the eph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did bind the breastplate by his rings unto the rings of the ephod with a lace of blue, that it might be above the curious girdle of the ephod, and that the breastplate might not be loosed from the ephod; as the LOR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made the robe of the ephod of woven work, all of blu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as an hole in the midst of the robe, as the hole of an habergeon, with a band round about the hole, that it should not re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made upon the hems of the robe pomegranates of blue, and purple, and scarlet, and twined lin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made bells of pure gold, and put the bells between the pomegranates upon the hem of the robe, round about between the pomegrana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bell and a pomegranate, a bell and a pomegranate, round about the hem of the robe to minister in; as the LORD commanded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made coats of fine linen of woven work for Aaron, and for his s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 mitre of fine linen, and goodly bonnets of fine linen, and linen breeches of fine twined lin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made the ephod of gold, blue, and purple, and scarlet, and fine twined lin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 girdle of fine twined linen, and blue, and purple, and scarlet, of needlework; as the LORD commanded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made the plate of the holy crown of pure gold, and wrote upon it a writing, like to the engravings of a signet, HOLINESS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tied unto it a lace of blue, to fasten it on high upon the mitre; as the LORD commanded Mos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us was all the work of the tabernacle of the tent of the congregation finished: and the children of Israel did according to all that the LORD commanded Moses, so did the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brought the tabernacle unto Moses, the tent, and all his furniture, his taches, his boards, his bars, and his pillars, and his socke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overing of rams’ skins dyed red, and the covering of badgers’ skins, and the vail of the cover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rk of the testimony, and the staves thereof, and the mercy se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table, and all the vessels thereof, and the shewbre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ure candlestick, with the lamps thereof, even with the lamps to be set in order, and all the vessels thereof, and the oil for ligh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golden altar, and the anointing oil, and the sweet incense, and the hanging for the tabernacle do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did beat the gold into thin plates, and cut it into wires, to work it in the blue, and in the purple, and in the scarlet, and in the fine linen, with cunning wor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brasen altar, and his grate of brass, his staves, and all his vessels, the laver and his foo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hangings of the court, his pillars, and his sockets, and the hanging for the court gate, his cords, and his pins, and all the vessels of the service of the tabernacle, for the tent of the congreg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cloths of service to do service in the holy place, and the holy garments for Aaron the priest, and his sons’ garments, to minister in the priest’s offi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ccording to all that the LORD commanded Moses, so the children of Israel made all the wor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Moses did look upon all the work, and, behold, they had done it as the LORD had commanded, even so had they done it: and Moses blessed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made shoulderpieces for it, to couple it together: by the two edges was it coupled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urious girdle of his ephod, that was upon it, was of the same, according to the work thereof; of gold, blue, and purple, and scarlet, and fine twined linen; as the LORD commanded Mo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rought onyx stones inclosed in ouches of gold, graven, as signets are graven, with the names of the children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put them on the shoulders of the ephod, that they should be stones for a memorial to the children of Israel; as the LORD commanded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made the breastplate of cunning work, like the work of the ephod; of gold, blue, and purple, and scarlet, and fine twined linen.]]></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2026-06-17T14:37:45Z</dcterms:created>
  <dcterms:modified xsi:type="dcterms:W3CDTF">2026-06-17T14:37:45Z</dcterms:modified>
  <dc:title>Bible.com.au: Exodus 39:1-43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