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the court: on the south side southward the hangings of the court were of fine twined linen, an hundred cu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pillars were twenty, and their brasen sockets twenty; the hooks of the pillars and their fillets were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e north side the hangings were an hundred cubits, their pillars were twenty, and their sockets of brass twenty; the hooks of the pillars and their fillets of sil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 the west side were hangings of fifty cubits, their pillars ten, and their sockets ten; the hooks of the pillars and their fillets of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e east side eastward fifty cu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angings of the one side of the gate were fifteen cubits; their pillars three, and their sockets th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the other side of the court gate, on this hand and that hand, were hangings of fifteen cubits; their pillars three, and their sockets thr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hangings of the court round about were of fine twin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ckets for the pillars were of brass; the hooks of the pillars and their fillets of silver; and the overlaying of their chapiters of silver; and all the pillars of the court were filleted with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hanging for the gate of the court was needlework, of blue, and purple, and scarlet, and fine twined linen: and twenty cubits was the length, and the height in the breadth was five cubits, answerable to the hangings of the cou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made the altar of burnt offering of shittim wood: five cubits was the length thereof, and five cubits the breadth thereof; it was foursquare; and three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ir pillars were four, and their sockets of brass four; their hooks of silver, and the overlaying of their chapiters and their fillets of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ins of the tabernacle, and of the court round about, were of bra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sum of the tabernacle, even of the tabernacle of testimony, as it was counted, according to the commandment of Moses, for the service of the Levites, by the hand of Ithamar, son to Aaron the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zaleel the son of Uri, the son of Hur, of the tribe of Judah, made all that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ith him was Aholiab, son of Ahisamach, of the tribe of Dan, an engraver, and a cunning workman, and an embroiderer in blue, and in purple, and in scarlet, and fine lin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old that was occupied for the work in all the work of the holy place, even the gold of the offering, was twenty and nine talents, and seven hundred and thirty shekels, after the shekel of the sanctu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ilver of them that were numbered of the congregation was an hundred talents, and a thousand seven hundred and threescore and fifteen shekels, after the shekel of the sanctua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bekah for every man, that is, half a shekel, after the shekel of the sanctuary, for every one that went to be numbered, from twenty years old and upward, for six hundred thousand and three thousand and five hundred and fifty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the hundred talents of silver were cast the sockets of the sanctuary, and the sockets of the vail; an hundred sockets of the hundred talents, a talent for a sock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thousand seven hundred seventy and five shekels he made hooks for the pillars, and overlaid their chapiters, and fillet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made the horns thereof on the four corners of it; the horns thereof were of the same: and he overlaid it with b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brass of the offering was seventy talents, and two thousand and four hundred sheke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with he made the sockets to the door of the tabernacle of the congregation, and the brasen altar, and the brasen grate for it, and all the vessels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ckets of the court round about, and the sockets of the court gate, and all the pins of the tabernacle, and all the pins of the court round ab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made all the vessels of the altar, the pots, and the shovels, and the basons, and the fleshhooks, and the firepans: all the vessels thereof made he of br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for the altar a brasen grate of network under the compass thereof beneath unto the midst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st four rings for the four ends of the grate of brass, to be places for the st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staves of shittim wood, and overlaid them with b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the staves into the rings on the sides of the altar, to bear it withal; he made the altar hollow with bo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laver of brass, and the foot of it of brass, of the lookingglasses of the women assembling, which assembled at the door of the tabernacle of the congregation.]]></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2026-06-17T03:45:43Z</dcterms:created>
  <dcterms:modified xsi:type="dcterms:W3CDTF">2026-06-17T03:45:43Z</dcterms:modified>
  <dc:title>Bible.com.au: Exodus 38:1-31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