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If now I have found grace in thy sight, O Lord, let my Lord, I pray thee, go among us; for it is a stiffnecked people; and pardon our iniquity and our sin, and take us for thine inheri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Behold, I make a covenant: before all thy people I will do marvels, such as have not been done in all the earth, nor in any nation: and all the people among which thou art shall see the work of the LORD: for it is a terrible thing that I will do with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bserve thou that which I command thee this day: behold, I drive out before thee the Amorite, and the Canaanite, and the Hittite, and the Perizzite, and the Hivite, and the Jebusi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heed to thyself, lest thou make a covenant with the inhabitants of the land whither thou goest, lest it be for a snare in the midst of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e shall destroy their altars, break their images, and cut down their gro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ou shalt worship no other god: for the LORD, whose name is Jealous, is a jealous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st thou make a covenant with the inhabitants of the land, and they go a whoring after their gods, and do sacrifice unto their gods, and one call thee, and thou eat of his sacrif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take of their daughters unto thy sons, and their daughters go a whoring after their gods, and make thy sons go a whoring after their go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shalt make thee no molten go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east of unleavened bread shalt thou keep. Seven days thou shalt eat unleavened bread, as I commanded thee, in the time of the month Abib: for in the month Abib thou camest out from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Hew thee two tables of stone like unto the first: and I will write upon these tables the words that were in the first tables, which thou brake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at openeth the matrix is mine; and every firstling among thy cattle, whether ox or sheep, that is ma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firstling of an ass thou shalt redeem with a lamb: and if thou redeem him not, then shalt thou break his neck. All the firstborn of thy sons thou shalt redeem. And none shall appear before me emp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x days thou shalt work, but on the seventh day thou shalt rest: in earing time and in harvest thou shalt r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ou shalt observe the feast of weeks, of the firstfruits of wheat harvest, and the feast of ingathering at the year’s e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rice in the year shall all your men children appear before the Lord GOD, the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 will cast out the nations before thee, and enlarge thy borders: neither shall any man desire thy land, when thou shalt go up to appear before the LORD thy God thrice in the y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u shalt not offer the blood of my sacrifice with leaven; neither shall the sacrifice of the feast of the passover be left unto the morn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first of the firstfruits of thy land thou shalt bring unto the house of the LORD thy God. Thou shalt not seethe a kid in his mother’s mil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said unto Moses, Write thou these words: for after the tenor of these words I have made a covenant with thee and with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as there with the LORD forty days and forty nights; he did neither eat bread, nor drink water. And he wrote upon the tables the words of the covenant, the ten commandm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 ready in the morning, and come up in the morning unto mount Sinai, and present thyself there to me in the top of the mou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when Moses came down from mount Sinai with the two tables of testimony in Moses’ hand, when he came down from the mount, that Moses wist not that the skin of his face shone while he talked with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Aaron and all the children of Israel saw Moses, behold, the skin of his face shone; and they were afraid to come nigh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called unto them; and Aaron and all the rulers of the congregation returned unto him: and Moses talked with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fterward all the children of Israel came nigh: and he gave them in commandment all that the LORD had spoken with him in mount Sina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ill Moses had done speaking with them, he put a vail on his fa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when Moses went in before the LORD to speak with him, he took the vail off, until he came out. And he came out, and spake unto the children of Israel that which he was command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children of Israel saw the face of Moses, that the skin of Moses’ face shone: and Moses put the vail upon his face again, until he went in to speak with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 man shall come up with thee, neither let any man be seen throughout all the mount; neither let the flocks nor herds feed before that mou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hewed two tables of stone like unto the first; and Moses rose up early in the morning, and went up unto mount Sinai, as the LORD had commanded him, and took in his hand the two tables of st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descended in the cloud, and stood with him there, and proclaimed the nam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passed by before him, and proclaimed, The LORD, The LORD God, merciful and gracious, longsuffering, and abundant in goodness and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eeping mercy for thousands, forgiving iniquity and transgression and sin, and that will by no means clear the guilty; visiting the iniquity of the fathers upon the children, and upon the children’s children, unto the third and to the fourth gener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made haste, and bowed his head toward the earth, and worshipped.]]></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2026-07-13T12:08:54Z</dcterms:created>
  <dcterms:modified xsi:type="dcterms:W3CDTF">2026-07-13T12:08:54Z</dcterms:modified>
  <dc:title>Bible.com.au: Exodus 34:1-35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