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my Lord, I pray thee, go among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done in all the earth, nor in any nation: and all the people among which thou art shall see the work of the LORD: for it is a terrible thing that I will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destroy their altars, break their images, and cut down their gr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in the time of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se tables the words that were i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matrix is mine; and every firstling among thy cattle, whether ox or sheep, that is 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firstling of an ass thou shalt redeem with a lamb: and if thou redeem him not, then shalt thou break hi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ear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ice in the year shall all your men children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the nations before thee, and enlarge thy borders: neither shall any man desire thy land, when thou shalt go up to appear before the LORD thy God thrice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land thou shalt bring unto the house of the LORD thy God. Thou shalt not seethe a kid in hi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in the morning, and come up in the morning unto mount Sinai, and present thyself there to me i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estimony in Moses’ hand, when he came down from the mount, that Moses wist not that the skin of his face shone while he talked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talked with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ill Moses had done speaking with them, he put a va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a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a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he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God, merciful and gracious, longsuffering, and abundant in goodness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nto the third and to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2026-05-27T17:43:56Z</dcterms:created>
  <dcterms:modified xsi:type="dcterms:W3CDTF">2026-05-27T17:43:56Z</dcterms:modified>
  <dc:title>Bible.com.au: Exodus 34:1-35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