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ltar of burnt offering with all his furniture, and the laver and his fo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ths of service, and the holy garments for Aaron the priest, and the garments of his sons, to minister in the priest’s of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ointing oil, and sweet incense for the holy place: according to all that I have commanded thee shall they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peak thou also unto the children of Israel, saying, Verily my sabbaths ye shall keep: for it is a sign between me and you throughout your generations; that ye may know that I am the LORD that doth sanctif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keep the sabbath therefore; for it is holy unto you: every one that defileth it shall surely be put to death: for whosoever doeth any work therein, that soul shall be cut off from among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x days may work be done; but in the seventh is the sabbath of rest, holy to the LORD: whosoever doeth any work in the sabbath day, he shall surely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the children of Israel shall keep the sabbath, to observe the sabbath throughout their generations, for a perpetual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between me and the children of Israel for ever: for in six days the LORD made heaven and earth, and on the seventh day he rested, and was refre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gave unto Moses, when he had made an end of communing with him upon mount Sinai, two tables of testimony, tables of stone, written with the fing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have called by name Bezaleel the son of Uri, the son of Hur,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filled him with the spirit of God, in wisdom, and in understanding, and in knowledge, and in all manner of workman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vise cunning works, to work in gold, and in silver, and in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cutting of stones, to set them, and in carving of timber, to work in all manner of workma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given with him Aholiab, the son of Ahisamach, of the tribe of Dan: and in the hearts of all that are wise hearted I have put wisdom, that they may make all that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abernacle of the congregation, and the ark of the testimony, and the mercy seat that is thereupon, and all the furnitur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ble and his furniture, and the pure candlestick with all his furniture, and the altar of incens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2026-06-09T23:14:10Z</dcterms:created>
  <dcterms:modified xsi:type="dcterms:W3CDTF">2026-06-09T23:14:10Z</dcterms:modified>
  <dc:title>Bible.com.au: Exodus 31:1-18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