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shall offer no strange incense thereon, nor burnt sacrifice, nor meat offering; neither shall ye pour drink offering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aron shall make an atonement upon the horns of it once in a year with the blood of the sin offering of atonements: once in the year shall he make atonement upon it throughout your generations: it is most holy un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takest the sum of the children of Israel after their number, then shall they give every man a ransom for his soul unto the LORD, when thou numberest them; that there be no plague among them, when thou numbere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they shall give, every one that passeth among them that are numbered, half a shekel after the shekel of the sanctuary: (a shekel is twenty gerahs:) an half shekel shall be the offering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one that passeth among them that are numbered, from twenty years old and above, shall give an offering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ich shall not give more, and the poor shall not give less than half a shekel, when they give an offering unto the LORD, to make an atonement for your sou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take the atonement money of the children of Israel, and shalt appoint it for the service of the tabernacle of the congregation; that it may be a memorial unto the children of Israel before the LORD, to make an atonement for your sou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also make a laver of brass, and his foot also of brass, to wash withal: and thou shalt put it between the tabernacle of the congregation and the altar, and thou shalt put water there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halt make an altar to burn incense upon: of shittim wood shalt thou make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aron and his sons shall wash their hands and their feet there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go into the tabernacle of the congregation, they shall wash with water, that they die not; or when they come near to the altar to minister, to burn offering made by fire un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shall wash their hands and their feet, that they die not: and it shall be a statute for ever to them, even to him and to his seed throughout their gen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thou also unto thee principal spices, of pure myrrh five hundred shekels, and of sweet cinnamon half so much, even two hundred and fifty shekels, and of sweet calamus two hundred and fifty sheke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cassia five hundred shekels, after the shekel of the sanctuary, and of oil olive an h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halt make it an oil of holy ointment, an ointment compound after the art of the apothecary: it shall be an holy anointing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anoint the tabernacle of the congregation therewith, and the ark of the testim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table and all his vessels, and the candlestick and his vessels, and the altar of incen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ltar of burnt offering with all his vessels, and the laver and his fo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ubit shall be the length thereof, and a cubit the breadth thereof; foursquare shall it be: and two cubits shall be the height thereof: the horns thereof shall be of the s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sanctify them, that they may be most holy: whatsoever toucheth them shall be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anoint Aaron and his sons, and consecrate them, that they may minister unto me in the priest’s off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speak unto the children of Israel, saying, This shall be an holy anointing oil unto me throughout your gener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pon man’s flesh shall it not be poured, neither shall ye make any other like it, after the composition of it: it is holy, and it shall be holy un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soever compoundeth any like it, or whosoever putteth any of it upon a stranger, shall even be cut off from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said unto Moses, Take unto thee sweet spices, stacte, and onycha, and galbanum; these sweet spices with pure frankincense: of each shall there be a like we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ou shalt make it a perfume, a confection after the art of the apothecary, tempered together, pure and ho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beat some of it very small, and put of it before the testimony in the tabernacle of the congregation, where I will meet with thee: it shall be unto you most ho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for the perfume which thou shalt make, ye shall not make to yourselves according to the composition thereof: it shall be unto thee holy for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soever shall make like unto that, to smell thereto, shall even be cut off from hi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overlay it with pure gold, the top thereof, and the sides thereof round about, and the horns thereof; and thou shalt make unto it a crown of gold round abou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wo golden rings shalt thou make to it under the crown of it, by the two corners thereof, upon the two sides of it shalt thou make it; and they shall be for places for the staves to bear it with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make the staves of shittim wood, and overlay them with g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put it before the vail that is by the ark of the testimony, before the mercy seat that is over the testimony, where I will meet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aron shall burn thereon sweet incense every morning: when he dresseth the lamps, he shall burn incense upo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Aaron lighteth the lamps at even, he shall burn incense upon it, a perpetual incense before the LORD throughout your generation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2026-07-13T12:15:15Z</dcterms:created>
  <dcterms:modified xsi:type="dcterms:W3CDTF">2026-07-13T12:15:15Z</dcterms:modified>
  <dc:title>Bible.com.au: Exodus 30:1-38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