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gird them with girdles, Aaron and his sons, and put the bonnets on them: and the priest’s office shall be theirs for a perpetual statute: and thou shalt consecrate Aaron and hi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cause a bullock to be brought before the tabernacle of the congregation: and Aaron and his sons shall put their hands upon the head of the bull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kill the bullock before the LORD, by the door of the tabernacle of the congreg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take of the blood of the bullock, and put it upon the horns of the altar with thy finger, and pour all the blood beside the bottom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take all the fat that covereth the inwards, and the caul that is above the liver, and the two kidneys, and the fat that is upon them, and burn them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flesh of the bullock, and his skin, and his dung, shalt thou burn with fire without the camp: it is a s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also take one ram; and Aaron and his sons shall put their hands upon the head of the r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lay the ram, and thou shalt take his blood, and sprinkle it round about upon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cut the ram in pieces, and wash the inwards of him, and his legs, and put them unto his pieces, and unto hi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burn the whole ram upon the altar: it is a burnt offering unto the LORD: it is a sweet savour, an offering made by fire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thing that thou shalt do unto them to hallow them, to minister unto me in the priest’s office: Take one young bullock, and two rams without blem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take the other ram; and Aaron and his sons shall put their hands upon the head of the r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alt thou kill the ram, and take of his blood, and put it upon the tip of the right ear of Aaron, and upon the tip of the right ear of his sons, and upon the thumb of their right hand, and upon the great toe of their right foot, and sprinkle the blood upon the altar round ab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ou shalt take of the blood that is upon the altar, and of the anointing oil, and sprinkle it upon Aaron, and upon his garments, and upon his sons, and upon the garments of his sons with him: and he shall be hallowed, and his garments, and his sons, and his sons’ garments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so thou shalt take of the ram the fat and the rump, and the fat that covereth the inwards, and the caul above the liver, and the two kidneys, and the fat that is upon them, and the right shoulder; for it is a ram of consecr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e loaf of bread, and one cake of oiled bread, and one wafer out of the basket of the unleavened bread that is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put all in the hands of Aaron, and in the hands of his sons; and shalt wave them for a wave offer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receive them of their hands, and burn them upon the altar for a burnt offering, for a sweet savour before the LORD: it is an offering made by fire un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take the breast of the ram of Aaron’s consecration, and wave it for a wave offering before the LORD: and it shall be thy p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sanctify the breast of the wave offering, and the shoulder of the heave offering, which is waved, and which is heaved up, of the ram of the consecration, even of that which is for Aaron, and of that which is for hi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Aaron’s and his sons’ by a statute for ever from the children of Israel: for it is an heave offering: and it shall be an heave offering from the children of Israel of the sacrifice of their peace offerings, even their heave offering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unleavened bread, and cakes unleavened tempered with oil, and wafers unleavened anointed with oil: of wheaten flour shalt thou mak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holy garments of Aaron shall be his sons’ after him, to be anointed therein, and to be consecrated i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at son that is priest in his stead shall put them on seven days, when he cometh into the tabernacle of the congregation to minister in the holy 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take the ram of the consecration, and seethe his flesh in the holy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aron and his sons shall eat the flesh of the ram, and the bread that is in the basket, by the door of the tabernacle of the congreg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hall eat those things wherewith the atonement was made, to consecrate and to sanctify them: but a stranger shall not eat thereof, because they are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ought of the flesh of the consecrations, or of the bread, remain unto the morning, then thou shalt burn the remainder with fire: it shall not be eaten, because it is ho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us shalt thou do unto Aaron, and to his sons, according to all things which I have commanded thee: seven days shalt thou consecrate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offer every day a bullock for a sin offering for atonement: and thou shalt cleanse the altar, when thou hast made an atonement for it, and thou shalt anoint it, to sanctify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even days thou shalt make an atonement for the altar, and sanctify it; and it shall be an altar most holy: whatsoever toucheth the altar shall be ho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is is that which thou shalt offer upon the altar; two lambs of the first year day by day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put them into one basket, and bring them in the basket, with the bullock and the two ra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one lamb thou shalt offer in the morning; and the other lamb thou shalt offer at ev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ith the one lamb a tenth deal of flour mingled with the fourth part of an hin of beaten oil; and the fourth part of an hin of wine for a drink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other lamb thou shalt offer at even, and shalt do thereto according to the meat offering of the morning, and according to the drink offering thereof, for a sweet savour, an offering made by fire unto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shall be a continual burnt offering throughout your generations at the door of the tabernacle of the congregation before the LORD: where I will meet you, to speak there unto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I will meet with the children of Israel, and the tabernacle shall be sanctified by my glo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 will sanctify the tabernacle of the congregation, and the altar: I will sanctify also both Aaron and his sons, to minister to me in the priest’s offi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will dwell among the children of Israel, and will be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hall know that I am the LORD their God, that brought them forth out of the land of Egypt, that I may dwell among them: I am the LORD their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aron and his sons thou shalt bring unto the door of the tabernacle of the congregation, and shalt wash them wit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the garments, and put upon Aaron the coat, and the robe of the ephod, and the ephod, and the breastplate, and gird him with the curious girdle of the eph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put the mitre upon his head, and put the holy crown upon the mit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alt thou take the anointing oil, and pour it upon his head, and anoin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ring his sons, and put coats upon them.]]></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2026-05-27T17:43:53Z</dcterms:created>
  <dcterms:modified xsi:type="dcterms:W3CDTF">2026-05-27T17:43:53Z</dcterms:modified>
  <dc:title>Bible.com.au: Exodus 29:1-46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