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court of the tabernacle: for the south side southward there shall be hangings for the court of fine twined linen of an hundred cubits long for one sid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enty pillars thereof and their twenty sockets shall be of brass; the hooks of the pillars and their fillets shall be of sil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for the north side in length there shall be hangings of an hundred cubits long, and his twenty pillars and their twenty sockets of brass; the hooks of the pillars and their fillet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breadth of the court on the west side shall be hangings of fifty cubits: their pillars ten, and their sockets t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dth of the court on the east side eastward shall be fifty cubi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gings of one side of the gate shall be fifteen cubits: their pillars three, and their sockets th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other side shall be hangings fifteen cubits: their pillars three, and their sockets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gate of the court shall be an hanging of twenty cubits, of blue, and purple, and scarlet, and fine twined linen, wrought with needlework: and their pillars shall be four, and their sockets f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illars round about the court shall be filleted with silver; their hooks shall be of silver, and their sockets of bra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ngth of the court shall be an hundred cubits, and the breadth fifty every where, and the height five cubits of fine twined linen, and their sockets of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n altar of shittim wood, five cubits long, and five cubits broad; the altar shall be foursquare: and the height thereof shall be three cubi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vessels of the tabernacle in all the service thereof, and all the pins thereof, and all the pins of the court, shall be of bra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ommand the children of Israel, that they bring thee pure oil olive beaten for the light, to cause the lamp to burn alway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abernacle of the congregation without the vail, which is before the testimony, Aaron and his sons shall order it from evening to morning before the LORD: it shall be a statute for ever unto their generations on the behalf of the children of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horns of it upon the four corners thereof: his horns shall be of the same: and thou shalt overlay it with bra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his pans to receive his ashes, and his shovels, and his basons, and his fleshhooks, and his firepans: all the vessels thereof thou shalt make of bra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a grate of network of brass; and upon the net shalt thou make four brasen rings in the four corners there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t under the compass of the altar beneath, that the net may be even to the midst of the alt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for the altar, staves of shittim wood, and overlay them with br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aves shall be put into the rings, and the staves shall be upon the two sides of the altar, to bear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low with boards shalt thou make it: as it was shewed thee in the mount, so shall they mak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7">
  <a:themeElements>
    <a:clrScheme name="Theme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2026-05-27T17:45:12Z</dcterms:created>
  <dcterms:modified xsi:type="dcterms:W3CDTF">2026-05-27T17:45:12Z</dcterms:modified>
  <dc:title>Bible.com.au: Exodus 27:1-21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