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presProps" Target="presProps.xml"/>
  <Relationship Id="rId27" Type="http://schemas.openxmlformats.org/officeDocument/2006/relationships/viewProps" Target="viewProps.xml"/>
  <Relationship Id="rId2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96125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xodus 27:1-2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court of the tabernacle: for the south side southward there shall be hangings for the court of fine twined linen of an hundred cubits long for one sid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twenty pillars thereof and their twenty sockets shall be of brass; the hooks of the pillars and their fillets shall be of silver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likewise for the north side in length there shall be hangings of an hundred cubits long, and his twenty pillars and their twenty sockets of brass; the hooks of the pillars and their fillets of silver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breadth of the court on the west side shall be hangings of fifty cubits: their pillars ten, and their sockets te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breadth of the court on the east side eastward shall be fifty cubit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angings of one side of the gate shall be fifteen cubits: their pillars three, and their sockets thre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on the other side shall be hangings fifteen cubits: their pillars three, and their sockets thre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for the gate of the court shall be an hanging of twenty cubits, of blue, and purple, and scarlet, and fine twined linen, wrought with needlework: and their pillars shall be four, and their sockets fou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pillars round about the court shall be filleted with silver; their hooks shall be of silver, and their sockets of bras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ength of the court shall be an hundred cubits, and the breadth fifty every where, and the height five cubits of fine twined linen, and their sockets of bras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an altar of shittim wood, five cubits long, and five cubits broad; the altar shall be foursquare: and the height thereof shall be three cubits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vessels of the tabernacle in all the service thereof, and all the pins thereof, and all the pins of the court, shall be of brass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command the children of Israel, that they bring thee pure oil olive beaten for the light, to cause the lamp to burn alway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tabernacle of the congregation without the vail, which is before the testimony, Aaron and his sons shall order it from evening to morning before the LORD: it shall be a statute for ever unto their generations on the behalf of the children of Israel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the horns of it upon the four corners thereof: his horns shall be of the same: and thou shalt overlay it with bras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his pans to receive his ashes, and his shovels, and his basons, and his fleshhooks, and his firepans: all the vessels thereof thou shalt make of bras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for it a grate of network of brass; and upon the net shalt thou make four brasen rings in the four corners thereo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put it under the compass of the altar beneath, that the net may be even to the midst of the altar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halt make staves for the altar, staves of shittim wood, and overlay them with bras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staves shall be put into the rings, and the staves shall be upon the two sides of the altar, to bear i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llow with boards shalt thou make it: as it was shewed thee in the mount, so shall they make it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6">
  <a:themeElements>
    <a:clrScheme name="Theme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2026-07-13T12:16:24Z</dcterms:created>
  <dcterms:modified xsi:type="dcterms:W3CDTF">2026-07-13T12:16:24Z</dcterms:modified>
  <dc:title>Bible.com.au: Exodus 27:1-21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