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6: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couple five curtains by themselves, and six curtains by themselves, and shalt double the sixth curtain in the forefront of the tabernac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make fifty loops on the edge of the one curtain that is outmost in the coupling, and fifty loops in the edge of the curtain which coupleth the seco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make fifty taches of brass, and put the taches into the loops, and couple the tent together, that it may be 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remnant that remaineth of the curtains of the tent, the half curtain that remaineth, shall hang over the backside of the tabernac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 cubit on the one side, and a cubit on the other side of that which remaineth in the length of the curtains of the tent, it shall hang over the sides of the tabernacle on this side and on that side, to cover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make a covering for the tent of rams’ skins dyed red, and a covering above of badgers’ ski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make boards for the tabernacle of shittim wood standing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en cubits shall be the length of a board, and a cubit and a half shall be the breadth of one boa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wo tenons shall there be in one board, set in order one against another: thus shalt thou make for all the boards of the tabernac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ou shalt make the boards for the tabernacle, twenty boards on the south side southw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hou shalt make the tabernacle with ten curtains of fine twined linen, and blue, and purple, and scarlet: with cherubims of cunning work shalt thou make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ou shalt make forty sockets of silver under the twenty boards; two sockets under one board for his two tenons, and two sockets under another board for his two ten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for the second side of the tabernacle on the north side there shall be twenty boar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ir forty sockets of silver; two sockets under one board, and two sockets under another boa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for the sides of the tabernacle westward thou shalt make six boar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wo boards shalt thou make for the corners of the tabernacle in the two sid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shall be coupled together beneath, and they shall be coupled together above the head of it unto one ring: thus shall it be for them both; they shall be for the two corn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hall be eight boards, and their sockets of silver, sixteen sockets; two sockets under one board, and two sockets under another boa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ou shalt make bars of shittim wood; five for the boards of the one side of the tabernac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five bars for the boards of the other side of the tabernacle, and five bars for the boards of the side of the tabernacle, for the two sides westwa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middle bar in the midst of the boards shall reach from end to e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ength of one curtain shall be eight and twenty cubits, and the breadth of one curtain four cubits: and every one of the curtains shall have one measu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ou shalt overlay the boards with gold, and make their rings of gold for places for the bars: and thou shalt overlay the bars with go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ou shalt rear up the tabernacle according to the fashion thereof which was shewed thee in the mou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ou shalt make a vail of blue, and purple, and scarlet, and fine twined linen of cunning work: with cherubims shall it be mad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ou shalt hang it upon four pillars of shittim wood overlaid with gold: their hooks shall be of gold, upon the four sockets of silv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ou shalt hang up the vail under the taches, that thou mayest bring in thither within the vail the ark of the testimony: and the vail shall divide unto you between the holy place and the most hol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ou shalt put the mercy seat upon the ark of the testimony in the most holy pla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ou shalt set the table without the vail, and the candlestick over against the table on the side of the tabernacle toward the south: and thou shalt put the table on the north si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ou shalt make an hanging for the door of the tent, of blue, and purple, and scarlet, and fine twined linen, wrought with needlewor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ou shalt make for the hanging five pillars of shittim wood, and overlay them with gold, and their hooks shall be of gold: and thou shalt cast five sockets of brass for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ive curtains shall be coupled together one to another; and other five curtains shall be coupled one to an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ou shalt make loops of blue upon the edge of the one curtain from the selvedge in the coupling; and likewise shalt thou make in the uttermost edge of another curtain, in the coupling of the seco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ifty loops shalt thou make in the one curtain, and fifty loops shalt thou make in the edge of the curtain that is in the coupling of the second; that the loops may take hold one of an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make fifty taches of gold, and couple the curtains together with the taches: and it shall be one tabernac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make curtains of goats’ hair to be a covering upon the tabernacle: eleven curtains shalt thou mak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ength of one curtain shall be thirty cubits, and the breadth of one curtain four cubits: and the eleven curtains shall be all of one measure.]]></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2026-05-27T17:44:28Z</dcterms:created>
  <dcterms:modified xsi:type="dcterms:W3CDTF">2026-05-27T17:44:28Z</dcterms:modified>
  <dc:title>Bible.com.au: Exodus 26:1-37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