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5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at I shew thee, after the pattern of the tabernacle, and the pattern of all the instruments thereof, even so shall ye make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make an ark of shittim wood: two cubits and a half shall be the length thereof, and a cubit and a half the breadth thereof, and a cubit and a half the height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within and without shalt thou overlay it, and shalt make upon it a crown of gold round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ast four rings of gold for it, and put them in the four corners thereof; and two rings shall be in the one side of it, and two rings in the other side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of shittim wood, and overlay them with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staves into the rings by the sides of the ark, that the ark may be borne with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ves shall be in the rings of the ark: they shall not be taken from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nto the ark the testimony which I shall give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mercy seat of pure gold: two cubits and a half shall be the length thereof, and a cubit and a half the breadth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wo cherubims of gold, of beaten work shalt thou make them, in the two ends of the mercy s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one cherub on the one end, and the other cherub on the other end: even of the mercy seat shall ye make the cherubims on the two end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erubims shall stretch forth their wings on high, covering the mercy seat with their wings, and their faces shall look one to another; toward the mercy seat shall the faces of the cherubims b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the mercy seat above upon the ark; and in the ark thou shalt put the testimony that I shall give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 will meet with thee, and I will commune with thee from above the mercy seat, from between the two cherubims which are upon the ark of the testimony, of all things which I will give thee in commandment unto the children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lso make a table of shittim wood: two cubits shall be the length thereof, and a cubit the breadth thereof, and a cubit and a half the height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overlay it with pure gold, and make thereto a crown of gold round abou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unto it a border of an hand breadth round about, and thou shalt make a golden crown to the border thereof round abou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four rings of gold, and put the rings in the four corners that are on the four feet thereof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ver against the border shall the rings be for places of the staves to bear the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taves of shittim wood, and overlay them with gold, that the table may be borne with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that they bring me an offering: of every man that giveth it willingly with his heart ye shall take my offer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dishes thereof, and spoons thereof, and covers thereof, and bowls thereof, to cover withal: of pure gold shalt thou make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upon the table shewbread before me al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 candlestick of pure gold: of beaten work shall the candlestick be made: his shaft, and his branches, his bowls, his knops, and his flowers, shall be of the sa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branches shall come out of the sides of it; three branches of the candlestick out of the one side, and three branches of the candlestick out of the other side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bowls made like unto almonds, with a knop and a flower in one branch; and three bowls made like almonds in the other branch, with a knop and a flower: so in the six branches that come out of the candlestick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candlestick shall be four bowls made like unto almonds, with their knops and their flow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 a knop under two branches of the same, and a knop under two branches of the same, and a knop under two branches of the same, according to the six branches that proceed out of the candlestic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knops and their branches shall be of the same: all it shall be one beaten work of pure gol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seven lamps thereof: and they shall light the lamps thereof, that they may give light over against 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s thereof, and the snuffdishes thereof, shall be of pure gol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the offering which ye shall take of them; gold, and silver, and brass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 talent of pure gold shall he make it, with all these vessel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 that thou make them after their pattern, which was shewed thee in the moun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ue, and purple, and scarlet, and fine linen, and goats’ hai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ms’ skins dyed red, and badgers’ skins, and shittim wood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l for the light, spices for anointing oil, and for sweet incen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yx stones, and stones to be set in the ephod, and in the breastpl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make me a sanctuary; that I may dwell among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2026-05-27T17:45:12Z</dcterms:created>
  <dcterms:modified xsi:type="dcterms:W3CDTF">2026-05-27T17:45:12Z</dcterms:modified>
  <dc:title>Bible.com.au: Exodus 25:1-40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