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5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raise a false report: put not thine hand with the wicked to be an unrighteous wit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follow a multitude to do evil; neither shalt thou speak in a cause to decline after many to wrest judgmen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countenance a poor man in his ca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meet thine enemy’s ox or his ass going astray, thou shalt surely bring it back to him ag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 the ass of him that hateth thee lying under his burden, and wouldest forbear to help him, thou shalt surely help with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y poor in his ca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a false matter; and the innocent and righteous slay thou not: for I will not justify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no gift: for the gift blindeth the wise, and perverteth the words of the righteo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not oppress a stranger: for ye know the heart of a stranger, seeing ye were strangers in the land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x years thou shalt sow thy land, and shalt gather in the fruits thereof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eventh year thou shalt let it rest and lie still; that the poor of thy people may eat: and what they leave the beasts of the field shall eat. In like manner thou shalt deal with thy vineyard, and with thy oliveya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thou shalt do thy work, and on the seventh day thou shalt rest: that thine ox and thine ass may rest, and the son of thy handmaid, and the stranger, may be refre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things that I have said unto you be circumspect: and make no mention of the name of other gods, neither let it be heard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thou shalt keep a feast unto me in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 feast of unleavened bread: (thou shalt eat unleavened bread seven days, as I commanded thee, in the time appointed of the month Abib; for in it thou camest out from Egypt: and none shall appear before me empty: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st of harvest, the firstfruits of thy labours, which thou hast sown in the field: and the feast of ingathering, which is in the end of the year, when thou hast gathered in thy labours out of the fie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n the year all thy males shall appear before the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ffer the blood of my sacrifice with leavened bread; neither shall the fat of my sacrifice remain until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of the firstfruits of thy land thou shalt bring into the house of the LORD thy God. Thou shalt not seethe a kid in his mother’s mil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send an Angel before thee, to keep thee in the way, and to bring thee into the place which I have prepa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him, and obey his voice, provoke him not; for he will not pardon your transgressions: for my name is i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shalt indeed obey his voice, and do all that I speak; then I will be an enemy unto thine enemies, and an adversary unto thine adversar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Angel shall go before thee, and bring thee in unto the Amorites, and the Hittites, and the Perizzites, and the Canaanites, the Hivites, and the Jebusites: and I wi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ow down to their gods, nor serve them, nor do after their works: but thou shalt utterly overthrow them, and quite break down their imag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erve the LORD your God, and he shall bless thy bread, and thy water; and I will take sickness away from the midst of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thing cast their young, nor be barren, in thy land: the number of thy days I will fulfi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my fear before thee, and will destroy all the people to whom thou shalt come, and I will make all thine enemies turn their backs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hornets before thee, which shall drive out the Hivite, the Canaanite, and the Hittite, from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rive them out from before thee in one year; lest the land become desolate, and the beast of the field multiply against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ittle and little I will drive them out from before thee, until thou be increased, and inherit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y bounds from the Red sea even unto the sea of the Philistines, and from the desert unto the river: for I will deliver the inhabitants of the land into your hand; and thou shalt drive them out before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no covenant with them, nor with their god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y land, lest they make thee sin against me: for if thou serve their gods, it will surely be a snare unto the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2026-09-26T16:18:26Z</dcterms:created>
  <dcterms:modified xsi:type="dcterms:W3CDTF">2026-09-26T16:18:26Z</dcterms:modified>
  <dc:title>Bible.com.au: Exodus 23:1-33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