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ou shalt not oppress a stranger: for ye know the heart of a stranger, seeing ye were strangers in the land of Egy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ix years thou shalt sow thy land, and shalt gather in the fruits thereof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eventh year thou shalt let it rest and lie still; that the poor of thy people may eat: and what they leave the beasts of the field shall eat. In like manner thou shalt deal with thy vineyard, and with thy oliveya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x days thou shalt do thy work, and on the seventh day thou shalt rest: that thine ox and thine ass may rest, and the son of thy handmaid, and the stranger, may be refresh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all things that I have said unto you be circumspect: and make no mention of the name of other gods, neither let it be heard out of thy mou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imes thou shalt keep a feast unto me in the y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keep the feast of unleavened bread: (thou shalt eat unleavened bread seven days, as I commanded thee, in the time appointed of the month Abib; for in it thou camest out from Egypt: and none shall appear before me empty:)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east of harvest, the firstfruits of thy labours, which thou hast sown in the field: and the feast of ingathering, which is in the end of the year, when thou hast gathered in thy labours out of the fie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imes in the year all thy males shall appear before the Lord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offer the blood of my sacrifice with leavened bread; neither shall the fat of my sacrifice remain until the morn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raise a false report: put not thine hand with the wicked to be an unrighteous witnes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of the firstfruits of thy land thou shalt bring into the house of the LORD thy God. Thou shalt not seethe a kid in his mother’s mil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send an Angel before thee, to keep thee in the way, and to bring thee into the place which I have prepa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ware of him, and obey his voice, provoke him not; for he will not pardon your transgressions: for my name is in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ou shalt indeed obey his voice, and do all that I speak; then I will be an enemy unto thine enemies, and an adversary unto thine adversari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ine Angel shall go before thee, and bring thee in unto the Amorites, and the Hittites, and the Perizzites, and the Canaanites, the Hivites, and the Jebusites: and I will cut them of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bow down to their gods, nor serve them, nor do after their works: but thou shalt utterly overthrow them, and quite break down their imag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serve the LORD your God, and he shall bless thy bread, and thy water; and I will take sickness away from the midst of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thing cast their young, nor be barren, in thy land: the number of thy days I will fulfi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my fear before thee, and will destroy all the people to whom thou shalt come, and I will make all thine enemies turn their backs unto the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nd hornets before thee, which shall drive out the Hivite, the Canaanite, and the Hittite, from before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follow a multitude to do evil; neither shalt thou speak in a cause to decline after many to wrest judgment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drive them out from before thee in one year; lest the land become desolate, and the beast of the field multiply against the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little and little I will drive them out from before thee, until thou be increased, and inherit the lan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thy bounds from the Red sea even unto the sea of the Philistines, and from the desert unto the river: for I will deliver the inhabitants of the land into your hand; and thou shalt drive them out before the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make no covenant with them, nor with their god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dwell in thy land, lest they make thee sin against me: for if thou serve their gods, it will surely be a snare unto the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shalt thou countenance a poor man in his cau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meet thine enemy’s ox or his ass going astray, thou shalt surely bring it back to him aga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ee the ass of him that hateth thee lying under his burden, and wouldest forbear to help him, thou shalt surely help with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wrest the judgment of thy poor in his cau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ee far from a false matter; and the innocent and righteous slay thou not: for I will not justify the wic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take no gift: for the gift blindeth the wise, and perverteth the words of the righteo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2026-06-04T08:04:17Z</dcterms:created>
  <dcterms:modified xsi:type="dcterms:W3CDTF">2026-06-04T08:04:17Z</dcterms:modified>
  <dc:title>Bible.com.au: Exodus 23:1-33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