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x days shalt thou labour, and do all thy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eventh day is the sabbath of the LORD thy God: in it thou shalt not do any work, thou, nor thy son, nor thy daughter, thy manservant, nor thy maidservant, nor thy cattle, nor thy stranger that is within thy g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n six days the LORD made heaven and earth, the sea, and all that in them is, and rested the seventh day: wherefore the LORD blessed the sabbath day, and hallowe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nour thy father and thy mother: that thy days may be long upon the land which the LORD thy God giveth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not k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commit adulte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not ste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not bear false witness against thy neighb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not covet thy neighbour’s house, thou shalt not covet thy neighbour’s wife, nor his manservant, nor his maidservant, nor his ox, nor his ass, nor any thing that is thy neighbou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saw the thunderings, and the lightnings, and the noise of the trumpet, and the mountain smoking: and when the people saw it, they removed, and stood afar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spake all these word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unto Moses, Speak thou with us, and we will hear: but let not God speak with us, lest we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said unto the people, Fear not: for God is come to prove you, and that his fear may be before your faces, that ye sin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stood afar off, and Moses drew near unto the thick darkness where God w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Moses, Thus thou shalt say unto the children of Israel, Ye have seen that I have talked with you from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 shall not make with me gods of silver, neither shall ye make unto you gods of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 altar of earth thou shalt make unto me, and shalt sacrifice thereon thy burnt offerings, and thy peace offerings, thy sheep, and thine oxen: in all places where I record my name I will come unto thee, and I will bless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thou wilt make me an altar of stone, thou shalt not build it of hewn stone: for if thou lift up thy tool upon it, thou hast pollut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ither shalt thou go up by steps unto mine altar, that thy nakedness be not discovered there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thy God, which have brought thee out of the land of Egypt, out of the house of bond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have no other gods befor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make unto thee any graven image, or any likeness of any thing that is in heaven above, or that is in the earth beneath, or that is in the water under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shalt not bow down thyself to them, nor serve them: for I the LORD thy God am a jealous God, visiting the iniquity of the fathers upon the children unto the third and fourth generation of them that hat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wing mercy unto thousands of them that love me, and keep my command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shalt not take the name of the LORD thy God in vain; for the LORD will not hold him guiltless that taketh his name in v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e sabbath day, to keep it holy.]]></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2026-07-13T13:24:10Z</dcterms:created>
  <dcterms:modified xsi:type="dcterms:W3CDTF">2026-07-13T13:24:10Z</dcterms:modified>
  <dc:title>Bible.com.au: Exodus 20:1-26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