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6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’s daughter said unto her, Take this child away, and nurse it for me, and I will give thee thy wages. And the woman took the child, and nursed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 grew, and she brought him unto Pharaoh’s daughter, and he became her son. And she called his name Moses: and she said, Because I drew him out of the wat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in those days, when Moses was grown, that he went out unto his brethren, and looked on their burdens: and he spied an Egyptian smiting an Hebrew, one of his brethr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ooked this way and that way, and when he saw that there was no man, he slew the Egyptian, and hid him in the s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went out the second day, behold, two men of the Hebrews strove together: and he said to him that did the wrong, Wherefore smitest thou thy fellow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Who made thee a prince and a judge over us? intendest thou to kill me, as thou killedst the Egyptian? And Moses feared, and said, Surely this thing is know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Pharaoh heard this thing, he sought to slay Moses. But Moses fled from the face of Pharaoh, and dwelt in the land of Midian: and he sat down by a we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priest of Midian had seven daughters: and they came and drew water, and filled the troughs to water their father’s floc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hepherds came and drove them away: but Moses stood up and helped them, and watered their floc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came to Reuel their father, he said, How is it that ye are come so soon to day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nt a man of the house of Levi, and took to wife a daughter of Levi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, An Egyptian delivered us out of the hand of the shepherds, and also drew water enough for us, and watered the floc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s daughters, And where is he? why is it that ye have left the man? call him, that he may eat bre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was content to dwell with the man: and he gave Moses Zipporah his daught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bare him a son, and he called his name Gershom: for he said, I have been a stranger in a strange l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in process of time, that the king of Egypt died: and the children of Israel sighed by reason of the bondage, and they cried, and their cry came up unto God by reason of the bondag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heard their groaning, and God remembered his covenant with Abraham, with Isaac, and with Jacob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looked upon the children of Israel, and God had respect unto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man conceived, and bare a son: and when she saw him that he was a goodly child, she hid him three month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he could not longer hide him, she took for him an ark of bulrushes, and daubed it with slime and with pitch, and put the child therein; and she laid it in the flags by the river’s brin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sister stood afar off, to wit what would be done 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ughter of Pharaoh came down to wash herself at the river; and her maidens walked along by the river’s side; and when she saw the ark among the flags, she sent her maid to fetch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he had opened it, she saw the child: and, behold, the babe wept. And she had compassion on him, and said, This is one of the Hebrews’ childr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his sister to Pharaoh’s daughter, Shall I go and call to thee a nurse of the Hebrew women, that she may nurse the child for the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’s daughter said to her, Go. And the maid went and called the child’s mo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2026-08-03T23:06:03Z</dcterms:created>
  <dcterms:modified xsi:type="dcterms:W3CDTF">2026-08-03T23:06:03Z</dcterms:modified>
  <dc:title>Bible.com.au: Exodus 2:1-25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