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Lo, I come unto thee in a thick cloud, that the people may hear when I speak with thee, and believe thee for ever. And Moses told the words of the people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Moses, Go unto the people, and sanctify them to day and to morrow, and let them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against the third day: for the third day the LORD will come down in the sight of all the people upon mount Sin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set bounds unto the people round about, saying, Take heed to yourselves, that ye go not up into the mount, or touch the border of it: whosoever toucheth the mount shall be surely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all not an hand touch it, but he shall surely be stoned, or shot through; whether it be beast or man, it shall not live: when the trumpet soundeth long, they shall come up to the mou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ent down from the mount unto the people, and sanctified the people; and they washed their clot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 people, Be ready against the third day: come not at your w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on the third day in the morning, that there were thunders and lightnings, and a thick cloud upon the mount, and the voice of the trumpet exceeding loud; so that all the people that was in the camp tre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brought forth the people out of the camp to meet with God; and they stood at the nether part of the mou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unt Sinai was altogether on a smoke, because the LORD descended upon it in fire: and the smoke thereof ascended as the smoke of a furnace, and the whole mount quaked grea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month, when the children of Israel were gone forth out of the land of Egypt, the same day came they into the wilderness of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oice of the trumpet sounded long, and waxed louder and louder, Moses spake, and God answered him by a vo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came down upon mount Sinai, on the top of the mount: and the LORD called Moses up to the top of the mount; and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unto Moses, Go down, charge the people, lest they break through unto the LORD to gaze, and many of them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et the priests also, which come near to the LORD, sanctify themselves, lest the LORD break forth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aid unto the LORD, The people cannot come up to mount Sinai: for thou chargedst us, saying, Set bounds about the mount, and sanctify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aid unto him, Away, get thee down, and thou shalt come up, thou, and Aaron with thee: but let not the priests and the people break through to come up unto the LORD, lest he break forth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unto the people, and spake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y were departed from Rephidim, and were come to the desert of Sinai, and had pitched in the wilderness; and there Israel camped before the mou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unto God, and the LORD called unto him out of the mountain, saying, Thus shalt thou say to the house of Jacob, and tell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seen what I did unto the Egyptians, and how I bare you on eagles’ wings, and brought you unto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f ye will obey my voice indeed, and keep my covenant, then ye shall be a peculiar treasure unto me above all people: for all the earth is m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be unto me a kingdom of priests, and an holy nation. These are the words which thou shalt speak unto the childr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me and called for the elders of the people, and laid before their faces all these words which the LOR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nswered together, and said, All that the LORD hath spoken we will do. And Moses returned the words of the people unto the LOR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2026-07-13T13:24:48Z</dcterms:created>
  <dcterms:modified xsi:type="dcterms:W3CDTF">2026-07-13T13:24:48Z</dcterms:modified>
  <dc:title>Bible.com.au: Exodus 19:1-25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