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12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9: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LORD said unto Moses, Lo, I come unto thee in a thick cloud, that the people may hear when I speak with thee, and believe thee for ever. And Moses told the words of the people unto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LORD said unto Moses, Go unto the people, and sanctify them to day and to morrow, and let them wash their cloth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be ready against the third day: for the third day the LORD will come down in the sight of all the people upon mount Sina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ou shalt set bounds unto the people round about, saying, Take heed to yourselves, that ye go not up into the mount, or touch the border of it: whosoever toucheth the mount shall be surely put to dea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 shall not an hand touch it, but he shall surely be stoned, or shot through; whether it be beast or man, it shall not live: when the trumpet soundeth long, they shall come up to the moun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Moses went down from the mount unto the people, and sanctified the people; and they washed their cloth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said unto the people, Be ready against the third day: come not at your wiv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t came to pass on the third day in the morning, that there were thunders and lightnings, and a thick cloud upon the mount, and the voice of the trumpet exceeding loud; so that all the people that was in the camp trembl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Moses brought forth the people out of the camp to meet with God; and they stood at the nether part of the moun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mount Sinai was altogether on a smoke, because the LORD descended upon it in fire: and the smoke thereof ascended as the smoke of a furnace, and the whole mount quaked greatl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third month, when the children of Israel were gone forth out of the land of Egypt, the same day came they into the wilderness of Sina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hen the voice of the trumpet sounded long, and waxed louder and louder, Moses spake, and God answered him by a voic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LORD came down upon mount Sinai, on the top of the mount: and the LORD called Moses up to the top of the mount; and Moses went up.]]></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LORD said unto Moses, Go down, charge the people, lest they break through unto the LORD to gaze, and many of them peris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let the priests also, which come near to the LORD, sanctify themselves, lest the LORD break forth upon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Moses said unto the LORD, The people cannot come up to mount Sinai: for thou chargedst us, saying, Set bounds about the mount, and sanctify i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LORD said unto him, Away, get thee down, and thou shalt come up, thou, and Aaron with thee: but let not the priests and the people break through to come up unto the LORD, lest he break forth upon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Moses went down unto the people, and spake unto t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they were departed from Rephidim, and were come to the desert of Sinai, and had pitched in the wilderness; and there Israel camped before the moun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Moses went up unto God, and the LORD called unto him out of the mountain, saying, Thus shalt thou say to the house of Jacob, and tell the children of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e have seen what I did unto the Egyptians, and how I bare you on eagles’ wings, and brought you unto myself.]]></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therefore, if ye will obey my voice indeed, and keep my covenant, then ye shall be a peculiar treasure unto me above all people: for all the earth is min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ye shall be unto me a kingdom of priests, and an holy nation. These are the words which thou shalt speak unto the children of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Moses came and called for the elders of the people, and laid before their faces all these words which the LORD commanded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all the people answered together, and said, All that the LORD hath spoken we will do. And Moses returned the words of the people unto the LORD.]]></a:t>
            </a:r>
          </a:p>
        </p:txBody>
      </p:sp>
    </p:spTree>
  </p:cSld>
  <p:clrMapOvr>
    <a:masterClrMapping/>
  </p:clrMapOvr>
</p:sld>
</file>

<file path=ppt/theme/theme1.xml><?xml version="1.0" encoding="utf-8"?>
<a:theme xmlns:a="http://schemas.openxmlformats.org/drawingml/2006/main" name="Theme38">
  <a:themeElements>
    <a:clrScheme name="Theme3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2026-05-27T17:44:13Z</dcterms:created>
  <dcterms:modified xsi:type="dcterms:W3CDTF">2026-05-27T17:44:13Z</dcterms:modified>
  <dc:title>Bible.com.au: Exodus 19:1-25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