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Egyptians pursued after them, all the horses and chariots of Pharaoh, and his horsemen, and his army, and overtook them encamping by the sea, beside Pi-hahiroth, before Baal-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Pharaoh drew nigh, the children of Israel lifted up their eyes, and, behold, the Egyptians marched after them; and they were sore afraid: and the children of Israel cried out un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id unto Moses, Because there were no graves in Egypt, hast thou taken us away to die in the wilderness? wherefore hast thou dealt thus with us, to carry us forth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not this the word that we did tell thee in Egypt, saying, Let us alone, that we may serve the Egyptians? For it had been better for us to serve the Egyptians, than that we should die in the wilder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the people, Fear ye not, stand still, and see the salvation of the LORD, which he will shew to you to day: for the Egyptians whom ye have seen to day, ye shall see them again no mor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hall fight for you, and ye shall hold your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aid unto Moses, Wherefore criest thou unto me? speak unto the children of Israel, that they go for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lift thou up thy rod, and stretch out thine hand over the sea, and divide it: and the children of Israel shall go on dry ground through the midst of the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behold, I will harden the hearts of the Egyptians, and they shall follow them: and I will get me honour upon Pharaoh, and upon all his host, upon his chariots, and upon his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gyptians shall know that I am the LORD, when I have gotten me honour upon Pharaoh, upon his chariots, and upon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of God, which went before the camp of Israel, removed and went behind them; and the pillar of the cloud went from before their face, and stood behin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between the camp of the Egyptians and the camp of Israel; and it was a cloud and darkness to them, but it gave light by night to these: so that the one came not near the other all the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Moses stretched out his hand over the sea; and the LORD caused the sea to go back by a strong east wind all that night, and made the sea dry land, and the waters were divi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went into the midst of the sea upon the dry ground: and the waters were a wall unto them on their right hand, and on thei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Egyptians pursued, and went in after them to the midst of the sea, even all Pharaoh’s horses, his chariots, and his horse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that in the morning watch the LORD looked unto the host of the Egyptians through the pillar of fire and of the cloud, and troubled the host of the Egypti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ook off their chariot wheels, that they drave them heavily: so that the Egyptians said, Let us flee from the face of Israel; for the LORD fighteth for them against the Egyptia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aid unto Moses, Stretch out thine hand over the sea, that the waters may come again upon the Egyptians, upon their chariots, and upon their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stretched forth his hand over the sea, and the sea returned to his strength when the morning appeared; and the Egyptians fled against it; and the LORD overthrew the Egyptians in the midst of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aters returned, and covered the chariots, and the horsemen, and all the host of Pharaoh that came into the sea after them; there remained not so much as one of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that they turn and encamp before Pi-hahiroth, between Migdol and the sea, over against Baal-zephon: before it shall ye encamp by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children of Israel walked upon dry land in the midst of the sea; and the waters were a wall unto them on their right hand, and on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the LORD saved Israel that day out of the hand of the Egyptians; and Israel saw the Egyptians dead upon the sea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aw that great work which the LORD did upon the Egyptians: and the people feared the LORD, and believed the LORD, and his servant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Pharaoh will say of the children of Israel, They are entangled in the land, the wilderness hath shut them 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harden Pharaoh’s heart, that he shall follow after them; and I will be honoured upon Pharaoh, and upon all his host; that the Egyptians may know that I am the LORD. And they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told the king of Egypt that the people fled: and the heart of Pharaoh and of his servants was turned against the people, and they said, Why have we done this, that we have let Israel go from serving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ready his chariot, and took his peopl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six hundred chosen chariots, and all the chariots of Egypt, and captains over every one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ardened the heart of Pharaoh king of Egypt, and he pursued after the children of Israel: and the children of Israel went out with an high han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2026-06-17T04:50:29Z</dcterms:created>
  <dcterms:modified xsi:type="dcterms:W3CDTF">2026-06-17T04:50:29Z</dcterms:modified>
  <dc:title>Bible.com.au: Exodus 14:1-31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