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t not of it raw, nor sodden at all with water, but roast with fire; his head with his legs, and with the purtenance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let nothing of it remain until the morning; and that which remaineth of it until the morning ye shall burn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shall ye eat it; with your loins girded, your shoes on your feet, and your staff in your hand; and ye shall eat it in haste: it is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will pass through the land of Egypt this night, and will smite all the firstborn in the land of Egypt, both man and beast; and against all the gods of Egypt I will execute judgmen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lood shall be to you for a token upon the houses where ye are: and when I see the blood, I will pass over you, and the plague shall not be upon you to destroy you, when I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day shall be unto you for a memorial; and ye shall keep it a feast to the LORD throughout your generations; ye shall keep it a feast by an ordinance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l ye eat unleavened bread; even the first day ye shall put away leaven out of your houses: for whosoever eateth leavened bread from the first day until the seventh day, that soul shall be cut off from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rst day there shall be an holy convocation, and in the seventh day there shall be an holy convocation to you; no manner of work shall be done in them, save that which every man must eat, that only may be done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observe the feast of unleavened bread; for in this selfsame day have I brought your armies out of the land of Egypt: therefore shall ye observe this day in your generations by an ordin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on the fourteenth day of the month at even, ye shall eat unleavened bread, until the one and twentieth day of the month at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Aaron in the land of Egyp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ven days shall there be no leaven found in your houses: for whosoever eateth that which is leavened, even that soul shall be cut off from the congregation of Israel, whether he be a stranger, or born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 shall eat nothing leavened; in all your habitations shall ye eat unleavened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called for all the elders of Israel, and said unto them, Draw out and take you a lamb according to your families, and kill the pass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take a bunch of hyssop, and dip it in the blood that is in the bason, and strike the lintel and the two side posts with the blood that is in the bason; and none of you shall go out at the door of his house until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will pass through to smite the Egyptians; and when he seeth the blood upon the lintel, and on the two side posts, the LORD will pass over the door, and will not suffer the destroyer to come in unto your houses to smit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observe this thing for an ordinance to thee and to thy sons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come to pass, when ye be come to the land which the LORD will give you, according as he hath promised, that ye shall keep this servi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come to pass, when your children shall say unto you, What mean ye by this serv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ye shall say, It is the sacrifice of the LORD’s passover, who passed over the houses of the children of Israel in Egypt, when he smote the Egyptians, and delivered our houses. And the people bowed the head and worship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Israel went away, and did as the LORD had commanded Moses and Aaron, so did th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shall be unto you the beginning of months: it shall be the first month of the year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that at midnight the LORD smote all the firstborn in the land of Egypt, from the firstborn of Pharaoh that sat on his throne unto the firstborn of the captive that was in the dungeon; and all the firstborn of c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Pharaoh rose up in the night, he, and all his servants, and all the Egyptians; and there was a great cry in Egypt; for there was not a house where there was not on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lled for Moses and Aaron by night, and said, Rise up, and get you forth from among my people, both ye and the children of Israel; and go, serve the LORD, as ye have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take your flocks and your herds, as ye have said, and be gone; and bless me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Egyptians were urgent upon the people, that they might send them out of the land in haste; for they said, We be all dead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eople took their dough before it was leavened, their kneadingtroughs being bound up in their clothes upon their should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according to the word of Moses; and they borrowed of the Egyptians jewels of silver, and jewels of gold, and rai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gave the people favour in the sight of the Egyptians, so that they lent unto them such things as they required. And they spoiled the Egyptia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Israel journeyed from Rameses to Succoth, about six hundred thousand on foot that were men, beside childr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 mixed multitude went up also with them; and flocks, and herds, even very much c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ye unto all the congregation of Israel, saying, In the tenth day of this month they shall take to them every man a lamb, according to the house of their fathers, a lamb for an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baked unleavened cakes of the dough which they brought forth out of Egypt, for it was not leavened; because they were thrust out of Egypt, and could not tarry, neither had they prepared for themselves any victu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sojourning of the children of Israel, who dwelt in Egypt, was four hundred and thirty yea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at the end of the four hundred and thirty years, even the selfsame day it came to pass, that all the hosts of the LORD went out from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is a night to be much observed unto the LORD for bringing them out from the land of Egypt: this is that night of the LORD to be observed of all the children of Israel in their gener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said unto Moses and Aaron, This is the ordinance of the passover: There shall no stranger eat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every man’s servant that is bought for money, when thou hast circumcised him, then shall he eat thereof.]]></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foreigner and an hired servant shall not eat thereof.]]></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one house shall it be eaten; thou shalt not carry forth ought of the flesh abroad out of the house; neither shall ye break a bone thereo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congregation of Israel shall keep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a stranger shall sojourn with thee, and will keep the passover to the LORD, let all his males be circumcised, and then let him come near and keep it; and he shall be as one that is born in the land: for no uncircumcised person shall eat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household be too little for the lamb, let him and his neighbour next unto his house take it according to the number of the souls; every man according to his eating shall make your count for the lamb.]]></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e law shall be to him that is homeborn, and unto the stranger that sojourneth among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us did all the children of Israel; as the LORD commanded Moses and Aaron, so did the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the selfsame day, that the LORD did bring the children of Israel out of the land of Egypt by their armi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lamb shall be without blemish, a male of the first year: ye shall take it out from the sheep, or from the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keep it up until the fourteenth day of the same month: and the whole assembly of the congregation of Israel shall kill it in the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take of the blood, and strike it on the two side posts and on the upper door post of the houses, wherein they shall ea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eat the flesh in that night, roast with fire, and unleavened bread; and with bitter herbs they shall eat i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2026-06-04T08:04:17Z</dcterms:created>
  <dcterms:modified xsi:type="dcterms:W3CDTF">2026-06-04T08:04:17Z</dcterms:modified>
  <dc:title>Bible.com.au: Exodus 12:1-51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