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his people, Behold, the people of the children of Israel are more and mightier than w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me on, let us deal wisely with them; lest they multiply, and it come to pass, that, when there falleth out any war, they join also unto our enemies, and fight against us, and so get them up out of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ey did set over them taskmasters to afflict them with their burdens. And they built for Pharaoh treasure cities, Pithom and Raam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more they afflicted them, the more they multiplied and grew. And they were grieved because of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Egyptians made the children of Israel to serve with rig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made their lives bitter with hard bondage, in morter, and in brick, and in all manner of service in the field: all their service, wherein they made them serve, was with rigou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of Egypt spake to the Hebrew midwives, of which the name of the one was Shiphrah, and the name of the other Pu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When ye do the office of a midwife to the Hebrew women, and see them upon the stools; if it be a son, then ye shall kill him: but if it be a daughter, then she shall li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midwives feared God, and did not as the king of Egypt commanded them, but saved the men children a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king of Egypt called for the midwives, and said unto them, Why have ye done this thing, and have saved the men children a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names of the children of Israel, which came into Egypt; every man and his household came with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midwives said unto Pharaoh, Because the Hebrew women are not as the Egyptian women; for they are lively, and are delivered ere the midwives come in un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God dealt well with the midwives: and the people multiplied, and waxed very migh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because the midwives feared God, that he made them hou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Pharaoh charged all his people, saying, Every son that is born ye shall cast into the river, and every daughter ye shall save a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uben, Simeon, Levi,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sachar, Zebulun, and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n, and Naphtali, Gad, and As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souls that came out of the loins of Jacob were seventy souls: for Joseph was in Egypt alrea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eph died, and all his brethren, and all that gene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children of Israel were fruitful, and increased abundantly, and multiplied, and waxed exceeding mighty; and the land was filled with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 arose up a new king over Egypt, which knew not Joseph.]]></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2026-07-22T16:10:39Z</dcterms:created>
  <dcterms:modified xsi:type="dcterms:W3CDTF">2026-07-22T16:10:39Z</dcterms:modified>
  <dc:title>Bible.com.au: Exodus 1:1-22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