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Vashti the queen made a feast for the women in the royal house which belonged to king Ahasuer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eventh day, when the heart of the king was merry with wine, he commanded Mehuman, Biztha, Harbona, Bigtha, and Abagtha, Zethar, and Carcas, the seven chamberlains that served in the presence of Ahasuerus th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bring Vashti the queen before the king with the crown royal, to shew the people and the princes her beauty: for she was fair to look 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queen Vashti refused to come at the king’s commandment by his chamberlains: therefore was the king very wroth, and his anger burned i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king said to the wise men, which knew the times, (for so was the king’s manner toward all that knew law and judg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next unto him was Carshena, Shethar, Admatha, Tarshish, Meres, Marsena, and Memucan, the seven princes of Persia and Media, which saw the king’s face, and which sat the first in the king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shall we do unto the queen Vashti according to law, because she hath not performed the commandment of the king Ahasuerus by the chamberl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emucan answered before the king and the princes, Vashti the queen hath not done wrong to the king only, but also to all the princes, and to all the people that are in all the provinces of the king Ahasuer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deed of the queen shall come abroad unto all women, so that they shall despise their husbands in their eyes, when it shall be reported, The king Ahasuerus commanded Vashti the queen to be brought in before him, but she came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kewise shall the ladies of Persia and Media say this day unto all the king’s princes, which have heard of the deed of the queen. Thus shall there arise too much contempt and wr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days of Ahasuerus, (this is Ahasuerus which reigned, from India even unto Ethiopia, over an hundred and seven and twenty provinc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it please the king, let there go a royal commandment from him, and let it be written among the laws of the Persians and the Medes, that it be not altered, That Vashti come no more before king Ahasuerus; and let the king give her royal estate unto another that is better than sh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king’s decree which he shall make shall be published throughout all his empire, (for it is great,) all the wives shall give to their husbands honour, both to great and sm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aying pleased the king and the princes; and the king did according to the word of Memuc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he sent letters into all the king’s provinces, into every province according to the writing thereof, and to every people after their language, that every man should bear rule in his own house, and that it should be published according to the language of every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n those days, when the king Ahasuerus sat on the throne of his kingdom, which was in Shushan the pa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third year of his reign, he made a feast unto all his princes and his servants; the power of Persia and Media, the nobles and princes of the provinces, being befor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shewed the riches of his glorious kingdom and the honour of his excellent majesty many days, even an hundred and fourscore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se days were expired, the king made a feast unto all the people that were present in Shushan the palace, both unto great and small, seven days, in the court of the garden of the king’s pa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 were white, green, and blue, hangings, fastened with cords of fine linen and purple to silver rings and pillars of marble: the beds were of gold and silver, upon a pavement of red, and blue, and white, and black, mar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gave them drink in vessels of gold, (the vessels being diverse one from another,) and royal wine in abundance, according to the state of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drinking was according to the law; none did compel: for so the king had appointed to all the officers of his house, that they should do according to every man’s pleasure.]]></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2026-05-27T17:39:16Z</dcterms:created>
  <dcterms:modified xsi:type="dcterms:W3CDTF">2026-05-27T17:39:16Z</dcterms:modified>
  <dc:title>Bible.com.au: Esther 1:1-22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