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41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fruit of the Spirit is in all goodness and righteousness and truth;)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ing what is acceptable unto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e no fellowship with the unfruitful works of darkness, but rather reprove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a shame even to speak of those things which are done of them in secre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things that are reproved are made manifest by the light: for whatsoever doth make manifest is ligh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he saith, Awake thou that sleepest, and arise from the dead, and Christ shall give thee l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then that ye walk circumspectly, not as fools, but as wis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deeming the time, because the days are ev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be ye not unwise, but understanding what the will of the Lord i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 not drunk with wine, wherein is excess; but be filled with the Spirit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therefore followers of God, as dear children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ing to yourselves in psalms and hymns and spiritual songs, singing and making melody in your heart to the Lord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ing thanks always for all things unto God and the Father in the name of our Lord Jesus Christ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bmitting yourselves one to another in the fear of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ves, submit yourselves unto your own husbands, as unto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husband is the head of the wife, even as Christ is the head of the church: and he is the saviour of the bod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as the church is subject unto Christ, so let the wives be to their own husbands in every th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sbands, love your wives, even as Christ also loved the church, and gave himself for it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might sanctify and cleanse it with the washing of water by the word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might present it to himself a glorious church, not having spot, or wrinkle, or any such thing; but that it should be holy and without blemis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ought men to love their wives as their own bodies. He that loveth his wife loveth himself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alk in love, as Christ also hath loved us, and hath given himself for us an offering and a sacrifice to God for a sweetsmelling savou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 man ever yet hated his own flesh; but nourisheth and cherisheth it, even as the Lord the church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members of his body, of his flesh, and of his bon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shall a man leave his father and mother, and shall be joined unto his wife, and they two shall be one fles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great mystery: but I speak concerning Christ and the churc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let every one of you in particular so love his wife even as himself; and the wife see that she reverence her husban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rnication, and all uncleanness, or covetousness, let it not be once named among you, as becometh saint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filthiness, nor foolish talking, nor jesting, which are not convenient: but rather giving of thank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ye know, that no whoremonger, nor unclean person, nor covetous man, who is an idolater, hath any inheritance in the kingdom of Christ and of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deceive you with vain words: for because of these things cometh the wrath of God upon the children of disobedie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ye therefore partakers with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were sometimes darkness, but now are ye light in the Lord: walk as children of light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2026-06-07T07:37:33Z</dcterms:created>
  <dcterms:modified xsi:type="dcterms:W3CDTF">2026-06-07T07:37:33Z</dcterms:modified>
  <dc:title>Bible.com.au: Ephesians 5:1-33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