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at he ascended, what is it but that he also descended first into the lower par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descended is the same also that ascended up far above all heavens, that he might fill all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gave some, apostles; and some, prophets; and some, evangelists; and some, pastors and teac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erfecting of the saints, for the work of the ministry, for the edifying of the body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ill we all come in the unity of the faith, and of the knowledge of the Son of God, unto a perfect man, unto the measure of the stature of the fulne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we henceforth be no more children, tossed to and fro, and carried about with every wind of doctrine, by the sleight of men, and cunning craftiness, whereby they lie in wait to dece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peaking the truth in love, may grow up into him in all things, which is the head, eve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whom the whole body fitly joined together and compacted by that which every joint supplieth, according to the effectual working in the measure of every part, maketh increase of the body unto the edifying of itself in lo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 say therefore, and testify in the Lord, that ye henceforth walk not as other Gentiles walk, in the vanity of their m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the understanding darkened, being alienated from the life of God through the ignorance that is in them, because of the blindness of their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refore, the prisoner of the Lord, beseech you that ye walk worthy of the vocation wherewith ye are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being past feeling have given themselves over unto lasciviousness, to work all uncleanness with greedi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have not so learned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 be that ye have heard him, and have been taught by him, as the truth is i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e put off concerning the former conversation the old man, which is corrupt according to the deceitful lus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 renewed in the spirit of your mi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at ye put on the new man, which after God is created in righteousness and true hol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putting away lying, speak every man truth with his neighbour: for we are members one of an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 ye angry, and sin not: let not the sun go down upon your wr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give place to the d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him that stole steal no more: but rather let him labour, working with his hands the thing which is good, that he may have to give to him that need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ll lowliness and meekness, with longsuffering, forbearing one another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no corrupt communication proceed out of your mouth, but that which is good to the use of edifying, that it may minister grace unto the hear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rieve not the holy Spirit of God, whereby ye are sealed unto the day of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all bitterness, and wrath, and anger, and clamour, and evil speaking, be put away from you, with all mal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 ye kind one to another, tenderhearted, forgiving one another, even as God for Christ’s sake hath forgiven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ndeavouring to keep the unity of the Spirit in the bond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even as ye are called in one hope of your cal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Lord, one faith, one baptis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God and Father of all, who is above all, and through all, and in you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unto every one of us is given grace according to the measure of the gift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he saith, When he ascended up on high, he led captivity captive, and gave gifts unto me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Ephesians 4:1-32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