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40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o make all men see what is the fellowship of the mystery, which from the beginning of the world hath been hid in God, who created all things by Jesus Chri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the intent that now unto the principalities and powers in heavenly places might be known by the church the manifold wisdom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cording to the eternal purpose which he purposed in Christ Jesus our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whom we have boldness and access with confidence by the faith of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fore I desire that ye faint not at my tribulations for you, which is your glo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is cause I bow my knees unto the Father of our Lord Jesus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f whom the whole family in heaven and earth is nam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 he would grant you, according to the riches of his glory, to be strengthened with might by his Spirit in the inner m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Christ may dwell in your hearts by faith; that ye, being rooted and grounded in lo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y be able to comprehend with all saints what is the breadth, and length, and depth, and heigh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is cause I Paul, the prisoner of Jesus Christ for you Genti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o know the love of Christ, which passeth knowledge, that ye might be filled with all the fulness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unto him that is able to do exceeding abundantly above all that we ask or think, according to the power that worketh in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nto him be glory in the church by Christ Jesus throughout all ages, world without end. A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ye have heard of the dispensation of the grace of God which is given me to you-wa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w that by revelation he made known unto me the mystery; (as I wrote afore in few wor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by, when ye read, ye may understand my knowledge in the mystery of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ch in other ages was not made known unto the sons of men, as it is now revealed unto his holy apostles and prophets by the Spir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the Gentiles should be fellowheirs, and of the same body, and partakers of his promise in Christ by the gosp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of I was made a minister, according to the gift of the grace of God given unto me by the effectual working of his pow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nto me, who am less than the least of all saints, is this grace given, that I should preach among the Gentiles the unsearchable riches of Christ;]]></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2026-06-07T07:37:05Z</dcterms:created>
  <dcterms:modified xsi:type="dcterms:W3CDTF">2026-06-07T07:37:05Z</dcterms:modified>
  <dc:title>Bible.com.au: Ephesians 3:1-21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