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of works, lest any man should bo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his workmanship, created in Christ Jesus unto good works, which God hath before ordained that we should walk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remember, that ye being in time past Gentiles in the flesh, who are called Uncircumcision by that which is called the Circumcision in the flesh made b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at that time ye were without Christ, being aliens from the commonwealth of Israel, and strangers from the covenants of promise, having no hope, and without God in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e who sometimes were far off are made nigh by the blood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is our peace, who hath made both one, and hath broken down the middle wall of partition betwe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ing abolished in his flesh the enmity, even the law of commandments contained in ordinances; for to make in himself of twain one new man, so making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he might reconcile both unto God in one body by the cross, having slain the enmity there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me and preached peace to you which were afar off, and to them that were n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by one Spirit unto the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you hath he quickened, who were dead in trespasses and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ye are no more strangers and foreigners, but fellowcitizens with the saints, and of the househol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e built upon the foundation of the apostles and prophets, Jesus Christ himself being the chief corner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whom all the building fitly framed together groweth unto an holy temple in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whom ye also are builded together for an habitation of God through th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in in time past ye walked according to the course of this world, according to the prince of the power of the air, the spirit that now worketh in the children of disobed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ong whom also we all had our conversation in times past in the lusts of our flesh, fulfilling the desires of the flesh and of the mind; and were by nature the children of wrath, even as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 who is rich in mercy, for his great love wherewith he lov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when we were dead in sins, hath quickened us together with Christ, (by grace ye are sa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raised us up together, and made us sit together in heavenly places in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n the ages to come he might shew the exceeding riches of his grace in his kindness toward us through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by grace are ye saved through faith; and that not of yourselves: it is the gift of Go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Ephesians 2:1-22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