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7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Jesus Christ by the will of God, to the saints which are at Ephesus, and to the faithful in Christ Jesu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to you, and peace, from God our Father, and from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God and Father of our Lord Jesus Christ, who hath blessed us with all spiritual blessings in heavenly places in Chris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he hath chosen us in him before the foundation of the world, that we should be holy and without blame before him in lo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predestinated us unto the adoption of children by Jesus Christ to himself, according to the good pleasure of his wil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raise of the glory of his grace, wherein he hath made us accepted in the bel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redemption through his blood, the forgiveness of sins, according to the riches of his grac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he hath abounded toward us in all wisdom and prudenc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de known unto us the mystery of his will, according to his good pleasure which he hath purposed in himself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the dispensation of the fulness of times he might gather together in one all things in Christ, both which are in heaven, and which are on earth; even in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also we have obtained an inheritance, being predestinated according to the purpose of him who worketh all things after the counsel of his own will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should be to the praise of his glory, who first trusted in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ye also trusted, after that ye heard the word of truth, the gospel of your salvation: in whom also after that ye believed, ye were sealed with that holy Spirit of promi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the earnest of our inheritance until the redemption of the purchased possession, unto the praise of his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also, after I heard of your faith in the Lord Jesus, and love unto all the sain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not to give thanks for you, making mention of you in my pray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od of our Lord Jesus Christ, the Father of glory, may give unto you the spirit of wisdom and revelation in the knowledge of him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your understanding being enlightened; that ye may know what is the hope of his calling, and what the riches of the glory of his inheritance in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s the exceeding greatness of his power to us-ward who believe, according to the working of his mighty powe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wrought in Christ, when he raised him from the dead, and set him at his own right hand in the heavenly plac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above all principality, and power, and might, and dominion, and every name that is named, not only in this world, but also in that which is to com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put all things under his feet, and gave him to be the head over all things to the churc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his body, the fulness of him that filleth all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2026-09-30T09:34:06Z</dcterms:created>
  <dcterms:modified xsi:type="dcterms:W3CDTF">2026-09-30T09:34:06Z</dcterms:modified>
  <dc:title>Bible.com.au: Ephesians 1:1-23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