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presProps" Target="presProps.xml"/>
  <Relationship Id="rId29" Type="http://schemas.openxmlformats.org/officeDocument/2006/relationships/viewProps" Target="viewProps.xml"/>
  <Relationship Id="rId3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1523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phesians 1:1-2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ving made known unto us the mystery of his will, according to his good pleasure which he hath purposed in himself: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in the dispensation of the fulness of times he might gather together in one all things in Christ, both which are in heaven, and which are on earth; even in him: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whom also we have obtained an inheritance, being predestinated according to the purpose of him who worketh all things after the counsel of his own will: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we should be to the praise of his glory, who first trusted in Christ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whom ye also trusted, after that ye heard the word of truth, the gospel of your salvation: in whom also after that ye believed, ye were sealed with that holy Spirit of promise,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ich is the earnest of our inheritance until the redemption of the purchased possession, unto the praise of his glory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fore I also, after I heard of your faith in the Lord Jesus, and love unto all the saints,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ease not to give thanks for you, making mention of you in my prayers;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the God of our Lord Jesus Christ, the Father of glory, may give unto you the spirit of wisdom and revelation in the knowledge of him: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eyes of your understanding being enlightened; that ye may know what is the hope of his calling, and what the riches of the glory of his inheritance in the saints,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aul, an apostle of Jesus Christ by the will of God, to the saints which are at Ephesus, and to the faithful in Christ Jesus: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at is the exceeding greatness of his power to us-ward who believe, according to the working of his mighty power,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ich he wrought in Christ, when he raised him from the dead, and set him at his own right hand in the heavenly places,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ar above all principality, and power, and might, and dominion, and every name that is named, not only in this world, but also in that which is to come: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ath put all things under his feet, and gave him to be the head over all things to the church,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ich is his body, the fulness of him that filleth all in all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race be to you, and peace, from God our Father, and from the Lord Jesus Christ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lessed be the God and Father of our Lord Jesus Christ, who hath blessed us with all spiritual blessings in heavenly places in Christ: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cording as he hath chosen us in him before the foundation of the world, that we should be holy and without blame before him in love: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ving predestinated us unto the adoption of children by Jesus Christ to himself, according to the good pleasure of his will,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the praise of the glory of his grace, wherein he hath made us accepted in the belove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whom we have redemption through his blood, the forgiveness of sins, according to the riches of his grace;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in he hath abounded toward us in all wisdom and prudence;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1">
  <a:themeElements>
    <a:clrScheme name="Theme6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2026-08-03T23:15:58Z</dcterms:created>
  <dcterms:modified xsi:type="dcterms:W3CDTF">2026-08-03T23:15:58Z</dcterms:modified>
  <dc:title>Bible.com.au: Ephesians 1:1-23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