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in thy spirit to be angry: for anger resteth in the bosom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What is the cause that the former days were better than these? for thou dost not enquire wisely concerning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good with an inheritance: and by it there is profit to them that see the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 defence, and money is a defence: but the excellency of knowledge is, that wisdom giveth life to them that ha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 work of God: for who can make that straight, which he hath made crook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prosperity be joyful, but in the day of adversity consider: God also hath set the one over against the other, to the end that man should find nothing afte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have I seen in the days of my vanity: there is a just man that perisheth in his righteousness, and there is a wicked man that prolongeth his life in his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righteous over much; neither make thyself over wise: why shouldest thou destroy thyself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 much wicked, neither be thou foolish: why shouldest thou die before thy tim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thou shouldest take hold of this; yea, also from this withdraw not thine hand: for he that feareth God shall come forth of them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precious ointment; and the day of death than the day of one’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trengtheneth the wise more than ten mighty men which are in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 a just man upon earth, that doeth good, and sinn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ake no heed unto all words that are spoken; lest thou hear thy servant curse the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tentimes also thine own heart knoweth that thou thyself likewise hast cursed oth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proved by wisdom: I said, I will be wise; but it was far from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far off, and exceeding deep, who can find it out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ine heart to know, and to search, and to seek out wisdom, and the reason of things, and to know the wickedness of folly, even of foolishness and madness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find more bitter than death the woman, whose heart is snares and nets, and her hands as bands: whoso pleaseth God shall escape from her; but the sinner shall be take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have I found, saith the preacher, counting one by one, to find out the accoun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yet my soul seeketh, but I find not: one man among a thousand have I found; but a woman among all those have I not fou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the house of mourning, than to go to the house of feasting: for that is the end of all men; and the living will lay it to his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is only have I found, that God hath made man upright; but they have sought out many inven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is better than laughter: for by the sadness of the countenance the heart is made bet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; but the heart of fools is in the house of mi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ar the rebuke of the wise, than for a man to hear the song of foo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crackling of thorns under a pot, so is the laughter of the fool: this also is van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oppression maketh a wise man mad; and a gift destroyeth the hea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end of a thing than the beginning thereof: and the patient in spirit is better than the proud in spir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2026-05-22T21:14:02Z</dcterms:created>
  <dcterms:modified xsi:type="dcterms:W3CDTF">2026-05-22T21:14:02Z</dcterms:modified>
  <dc:title>Bible.com.au: Ecclesiastes 7:1-29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