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profit of the earth is for all: the king himself is served by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silver shall not be satisfied with silver; nor he that loveth abundance with increase: this is also va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goods increase, they are increased that eat them: and what good is there to the owners thereof, saving the beholding of them with their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uring man is sweet, whether he eat little or much: but the abundance of the rich will not suffer him to sl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sore evil which I have seen under the sun, namely, riches kept for the owners thereof to their h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ose riches perish by evil travail: and he begetteth a son, and there is nothing in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he came forth of his mother’s womb, naked shall he return to go as he came, and shall take nothing of his labour, which he may carry away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also is a sore evil, that in all points as he came, so shall he go: and what profit hath he that hath laboured for the w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his days also he eateth in darkness, and he hath much sorrow and wrath with his sick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at which I have seen: it is good and comely for one to eat and to drink, and to enjoy the good of all his labour that he taketh under the sun all the days of his life, which God giveth him: for it is his por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thy foot when thou goest to the house of God, and be more ready to hear, than to give the sacrifice of fools: for they consider not that they do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man also to whom God hath given riches and wealth, and hath given him power to eat thereof, and to take his portion, and to rejoice in his labour; this is the gift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 shall not much remember the days of his life; because God answereth him in the joy of his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not rash with thy mouth, and let not thine heart be hasty to utter any thing before God: for God is in heaven, and thou upon earth: therefore let thy words b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dream cometh through the multitude of business; and a fool’s voice is known by multitude of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ou vowest a vow unto God, defer not to pay it; for he hath no pleasure in fools: pay that which thou hast vow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ter is it that thou shouldest not vow, than that thou shouldest vow and not p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ffer not thy mouth to cause thy flesh to sin; neither say thou before the angel, that it was an error: wherefore should God be angry at thy voice, and destroy the work of thine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e multitude of dreams and many words there are also divers vanities: but fear thou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ou seest the oppression of the poor, and violent perverting of judgment and justice in a province, marvel not at the matter: for he that is higher than the highest regardeth; and there be higher than the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2026-06-17T03:45:34Z</dcterms:created>
  <dcterms:modified xsi:type="dcterms:W3CDTF">2026-06-17T03:45:34Z</dcterms:modified>
  <dc:title>Bible.com.au: Ecclesiastes 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