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, O young man, in thy youth; and let thy heart cheer thee in the days of thy youth, and walk in the ways of thine heart, and in the sight of thine eyes: but know thou, that for all these things God will bring thee into judgm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remove sorrow from thy heart, and put away evil from thy flesh: for childhood and youth are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thy bread upon the waters: for thou shalt find it after many da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a portion to seven, and also to eight; for thou knowest not what evil shall be upon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clouds be full of rain, they empty themselves upon the earth: and if the tree fall toward the south, or toward the north, in the place where the tree falleth, there it shall b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bserveth the wind shall not sow; and he that regardeth the clouds shall not rea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knowest not what is the way of the spirit, nor how the bones do grow in the womb of her that is with child: even so thou knowest not the works of God who maketh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 sow thy seed, and in the evening withhold not thine hand: for thou knowest not whether shall prosper, either this or that, or whether they both shall be alike g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light is sweet, and a pleasant thing it is for the eyes to behold the su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 man live many years, and rejoice in them all; yet let him remember the days of darkness; for they shall be many. All that cometh is van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2026-06-12T02:17:52Z</dcterms:created>
  <dcterms:modified xsi:type="dcterms:W3CDTF">2026-06-12T02:17:52Z</dcterms:modified>
  <dc:title>Bible.com.au: Ecclesiastes 11:1-10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