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0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moveth stones shall be hurt therewith; and he that cleaveth wood shall be endangered thereb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iron be blunt, and he do not whet the edge, then must he put to more strength: but wisdom is profitable to dir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serpent will bite without enchantment; and a babbler is no be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wise man’s mouth are gracious; but the lips of a fool will swallow up himsel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the words of his mouth is foolishness: and the end of his talk is mischievous mad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also is full of words: a man cannot tell what shall be; and what shall be after him, who can tell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bour of the foolish wearieth every one of them, because he knoweth not how to go to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e, O land, when thy king is a child, and thy princes eat in the morning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and, when thy king is the son of nobles, and thy princes eat in due season, for strength, and not for drunkenness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uch slothfulness the building decayeth; and through idleness of the hands the house droppeth throug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d flies cause the ointment of the apothecary to send forth a stinking savour: so doth a little folly him that is in reputation for wisdom and honou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east is made for laughter, and wine maketh merry: but money answereth all thing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not the king, no not in thy thought; and curse not the rich in thy bedchamber: for a bird of the air shall carry the voice, and that which hath wings shall tell the mat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’s heart is at his right hand; but a fool’s heart at his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lso, when he that is a fool walketh by the way, his wisdom faileth him, and he saith to every one that he is a foo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spirit of the ruler rise up against thee, leave not thy place; for yielding pacifieth great offen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n evil which I have seen under the sun, as an error which proceedeth from the ruler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set in great dignity, and the rich sit in low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servants upon horses, and princes walking as servants upon the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ggeth a pit shall fall into it; and whoso breaketh an hedge, a serpent shall bit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2026-06-17T04:49:42Z</dcterms:created>
  <dcterms:modified xsi:type="dcterms:W3CDTF">2026-06-17T04:49:42Z</dcterms:modified>
  <dc:title>Bible.com.au: Ecclesiastes 10:1-20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