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 that hath been, it is that which shall be; and that which is done is that which shall be done: and there is no new thing under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thing whereof it may be said, See, this is new? it hath been already of old time, which was before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mbrance of former things; neither shall there be any remembrance of things that are to come with those that shall come af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Preacher was king over Israel in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seek and search out by wisdom concerning all things that are done under heaven: this sore travail hath God given to the sons of man to be exercised therew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works that are done under the sun; and, behold, all is vanity and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crooked cannot be made straight: and that which is wanting cannot be num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muned with mine own heart, saying, Lo, I am come to great estate, and have gotten more wisdom than all they that have been before me in Jerusalem: yea, my heart had great experience of wisdom and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know wisdom, and to know madness and folly: I perceived that this also is vexation of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uch wisdom is much grief: and he that increaseth knowledge increaseth so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Preacher, the son of David, king in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nity of vanities, saith the Preacher, vanity of vanities; all is van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a man of all his labour which he taketh under the su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passeth away, and another generation cometh: but the earth abid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lso ariseth, and the sun goeth down, and hasteth to his place where he aro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goeth toward the south, and turneth about unto the north; it whirleth about continually, and the wind returneth again according to his circ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vers run into the sea; yet the sea is not full; unto the place from whence the rivers come, thither they return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full of labour; man cannot utter it: the eye is not satisfied with seeing, nor the ear filled with h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2026-06-17T03:44:59Z</dcterms:created>
  <dcterms:modified xsi:type="dcterms:W3CDTF">2026-06-17T03:44:59Z</dcterms:modified>
  <dc:title>Bible.com.au: Ecclesiastes 1:1-18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