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bow down thyself un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eep the sabbath day to sanctify it, as the LORD thy God hath commanded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x days thou shalt labour, and do all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the sabbath of the LORD thy God: in it thou shalt not do any work, thou, nor thy son, nor thy daughter, nor thy manservant, nor thy maidservant, nor thine ox, nor thine ass, nor any of thy cattle, nor thy stranger that is within thy gates; that thy manservant and thy maidservant may rest as well as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member that thou wast a servant in the land of Egypt, and that the LORD thy God brought thee out thence through a mighty hand and by a stretched out arm: therefore the LORD thy God commanded thee to keep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ur thy father and thy mother, as the LORD thy God hath commanded thee; that thy days may be prolonged, and that it may go well with thee, in the land which the LORD thy God give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k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t thou commit adulte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called all Israel, and said unto them, Hear, O Israel, the statutes and judgments which I speak in your ears this day, that ye may learn them, and keep, an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ither shalt thou ste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shalt thou bear false witness against thy neighb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t thou desire thy neighbour’s wife, neither shalt thou covet thy neighbour’s house, his field, or his manservant, or his maidservant, his ox, or his ass, or any thing that is thy neighb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ords the LORD spake unto all your assembly in the mount out of the midst of the fire, of the cloud, and of the thick darkness, with a great voice: and he added no more. And he wrote them in two tables of stone, and delivered them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ye heard the voice out of the midst of the darkness, (for the mountain did burn with fire,) that ye came near unto me, even all the heads of your tribes, and your eld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aid, Behold, the LORD our God hath shewed us his glory and his greatness, and we have heard his voice out of the midst of the fire: we have seen this day that God doth talk with man, and he liv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why should we die? for this great fire will consume us: if we hear the voice of the LORD our God any more, then we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is there of all flesh, that hath heard the voice of the living God speaking out of the midst of the fire, as we have, and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thou near, and hear all that the LORD our God shall say: and speak thou unto us all that the LORD our God shall speak unto thee; and we will hear it, and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heard the voice of your words, when ye spake unto me; and the LORD said unto me, I have heard the voice of the words of this people, which they have spoken unto thee: they have well said all that they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in Hore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that there were such an heart in them, that they would fear me, and keep all my commandments always, that it might be well with them, and with their children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say to them, Get you into your tents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s for thee, stand thou here by me, and I will speak unto thee all the commandments, and the statutes, and the judgments, which thou shalt teach them, that they may do them in the land which I give them to possess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 shall observe to do therefore as the LORD your God hath commanded you: ye shall not turn aside to the right hand or to the lef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 shall walk in all the ways which the LORD your God hath commanded you, that ye may live, and that it may be well with you, and that ye may prolong your days in the land which ye shall poss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not this covenant with our fathers, but with us, even us, who are all of us here aliv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alked with you face to face in the mount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the LORD and you at that time, to shew you the word of the LORD: for ye were afraid by reason of the fire, and went not up into the mount;)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thy God, which brought thee out of the land of Egypt, from the house of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have none other gods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make thee any graven image, or any likeness of any thing that is in heaven above, or that is in the earth beneath, or that is in the waters beneath the earth:]]></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2026-07-13T12:28:56Z</dcterms:created>
  <dcterms:modified xsi:type="dcterms:W3CDTF">2026-07-13T12:28:56Z</dcterms:modified>
  <dc:title>Bible.com.au: Deuteronomy 5:1-33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