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2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said unto his father and to his mother, I have not seen him; neither did he acknowledge his brethren, nor knew his own children: for they have observed thy word, and kept thy coven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hall teach Jacob thy judgments, and Israel thy law: they shall put incense before thee, and whole burnt sacrifice upon thin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less, LORD, his substance, and accept the work of his hands: smite through the loins of them that rise against him, and of them that hate him, that they rise not a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f Benjamin he said, The beloved of the LORD shall dwell in safety by him; and the Lord shall cover him all the day long, and he shall dwell between his should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f Joseph he said, Blessed of the LORD be his land, for the precious things of heaven, for the dew, and for the deep that coucheth ben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for the precious fruits brought forth by the sun, and for the precious things put forth by the mo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or the chief things of the ancient mountains, and for the precious things of the lasting hil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for the precious things of the earth and fulness thereof, and for the good will of him that dwelt in the bush: let the blessing come upon the head of Joseph, and upon the top of the head of him that was separated from his brethr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s glory is like the firstling of his bullock, and his horns are like the horns of unicorns: with them he shall push the people together to the ends of the earth: and they are the ten thousands of Ephraim, and they are the thousands of Manasse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of Zebulun he said, Rejoice, Zebulun, in thy going out; and, Issachar, in thy te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is is the blessing, wherewith Moses the man of God blessed the children of Israel before his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shall call the people unto the mountain; there they shall offer sacrifices of righteousness: for they shall suck of the abundance of the seas, and of treasures hid in the s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 Gad he said, Blessed be he that enlargeth Gad: he dwelleth as a lion, and teareth the arm with the crown of the h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provided the first part for himself, because there, in a portion of the lawgiver, was he seated; and he came with the heads of the people, he executed the justice of the LORD, and his judgments with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 Dan he said, Dan is a lion’s whelp: he shall leap from Bash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f Naphtali he said, O Naphtali, satisfied with favour, and full with the blessing of the LORD: possess thou the west and the sou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of Asher he said, Let Asher be blessed with children; let him be acceptable to his brethren, and let him dip his foot in oi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y shoes shall be iron and brass; and as thy days, so shall thy strength b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is none like unto the God of Jeshurun, who rideth upon the heaven in thy help, and in his excellency on the sk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eternal God is thy refuge, and underneath are the everlasting arms: and he shall thrust out the enemy from before thee; and shall say, Destroy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srael then shall dwell in safety alone: the fountain of Jacob shall be upon a land of corn and wine; also his heavens shall drop down de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The LORD came from Sinai, and rose up from Seir unto them; he shined forth from mount Paran, and he came with ten thousands of saints: from his right hand went a fiery law for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appy art thou, O Israel: who is like unto thee, O people saved by the LORD, the shield of thy help, and who is the sword of thy excellency! and thine enemies shall be found liars unto thee; and thou shalt tread upon their high pla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a, he loved the people; all his saints are in thy hand: and they sat down at thy feet; every one shall receive of thy wor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commanded us a law, even the inheritance of the congregation of Jaco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was king in Jeshurun, when the heads of the people and the tribes of Israel were gathered toge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Reuben live, and not die; and let not his men be fe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is is the blessing of Judah: and he said, Hear, LORD, the voice of Judah, and bring him unto his people: let his hands be sufficient for him; and be thou an help to him from his enem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f Levi he said, Let thy Thummim and thy Urim be with thy holy one, whom thou didst prove at Massah, and with whom thou didst strive at the waters of Meribah;]]></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2026-07-13T12:28:55Z</dcterms:created>
  <dcterms:modified xsi:type="dcterms:W3CDTF">2026-07-13T12:28:55Z</dcterms:modified>
  <dc:title>Bible.com.au: Deuteronomy 33:1-29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