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presProps" Target="presProps.xml"/>
  <Relationship Id="rId35" Type="http://schemas.openxmlformats.org/officeDocument/2006/relationships/viewProps" Target="viewProps.xml"/>
  <Relationship Id="rId3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92032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euteronomy 33:1-2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ho said unto his father and to his mother, I have not seen him; neither did he acknowledge his brethren, nor knew his own children: for they have observed thy word, and kept thy covenan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y shall teach Jacob thy judgments, and Israel thy law: they shall put incense before thee, and whole burnt sacrifice upon thine alta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less, LORD, his substance, and accept the work of his hands: smite through the loins of them that rise against him, and of them that hate him, that they rise not agai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of Benjamin he said, The beloved of the LORD shall dwell in safety by him; and the Lord shall cover him all the day long, and he shall dwell between his shoulder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of Joseph he said, Blessed of the LORD be his land, for the precious things of heaven, for the dew, and for the deep that coucheth beneat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for the precious fruits brought forth by the sun, and for the precious things put forth by the moo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for the chief things of the ancient mountains, and for the precious things of the lasting hill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for the precious things of the earth and fulness thereof, and for the good will of him that dwelt in the bush: let the blessing come upon the head of Joseph, and upon the top of the head of him that was separated from his brethre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His glory is like the firstling of his bullock, and his horns are like the horns of unicorns: with them he shall push the people together to the ends of the earth: and they are the ten thousands of Ephraim, and they are the thousands of Manasse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of Zebulun he said, Rejoice, Zebulun, in thy going out; and, Issachar, in thy tent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this is the blessing, wherewith Moses the man of God blessed the children of Israel before his deat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y shall call the people unto the mountain; there they shall offer sacrifices of righteousness: for they shall suck of the abundance of the seas, and of treasures hid in the san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of Gad he said, Blessed be he that enlargeth Gad: he dwelleth as a lion, and teareth the arm with the crown of the hea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he provided the first part for himself, because there, in a portion of the lawgiver, was he seated; and he came with the heads of the people, he executed the justice of the LORD, and his judgments with Israel.]]></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of Dan he said, Dan is a lion’s whelp: he shall leap from Basha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of Naphtali he said, O Naphtali, satisfied with favour, and full with the blessing of the LORD: possess thou the west and the south.]]></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of Asher he said, Let Asher be blessed with children; let him be acceptable to his brethren, and let him dip his foot in oil.]]></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y shoes shall be iron and brass; and as thy days, so shall thy strength b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re is none like unto the God of Jeshurun, who rideth upon the heaven in thy help, and in his excellency on the sky.]]></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 eternal God is thy refuge, and underneath are the everlasting arms: and he shall thrust out the enemy from before thee; and shall say, Destroy them.]]></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Israel then shall dwell in safety alone: the fountain of Jacob shall be upon a land of corn and wine; also his heavens shall drop down dew.]]></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he said, The LORD came from Sinai, and rose up from Seir unto them; he shined forth from mount Paran, and he came with ten thousands of saints: from his right hand went a fiery law for them.]]></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Happy art thou, O Israel: who is like unto thee, O people saved by the LORD, the shield of thy help, and who is the sword of thy excellency! and thine enemies shall be found liars unto thee; and thou shalt tread upon their high place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Yea, he loved the people; all his saints are in thy hand: and they sat down at thy feet; every one shall receive of thy word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Moses commanded us a law, even the inheritance of the congregation of Jacob.]]></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he was king in Jeshurun, when the heads of the people and the tribes of Israel were gathered together.]]></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Let Reuben live, and not die; and let not his men be few.]]></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is is the blessing of Judah: and he said, Hear, LORD, the voice of Judah, and bring him unto his people: let his hands be sufficient for him; and be thou an help to him from his enemie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of Levi he said, Let thy Thummim and thy Urim be with thy holy one, whom thou didst prove at Massah, and with whom thou didst strive at the waters of Meribah;]]></a:t>
            </a:r>
          </a:p>
        </p:txBody>
      </p:sp>
    </p:spTree>
  </p:cSld>
  <p:clrMapOvr>
    <a:masterClrMapping/>
  </p:clrMapOvr>
</p:sld>
</file>

<file path=ppt/theme/theme1.xml><?xml version="1.0" encoding="utf-8"?>
<a:theme xmlns:a="http://schemas.openxmlformats.org/drawingml/2006/main" name="Theme2">
  <a:themeElements>
    <a:clrScheme name="Theme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2026-05-27T17:47:36Z</dcterms:created>
  <dcterms:modified xsi:type="dcterms:W3CDTF">2026-05-27T17:47:36Z</dcterms:modified>
  <dc:title>Bible.com.au: Deuteronomy 33:1-29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