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even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fruits of the land, which thou, O LORD, hast given me. And thou shalt set it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every good thing which the LORD thy God hath given unto thee, and unto thine house, thou, and the Levite, and the stranger that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s of thine increase the third year, which is the year of tithing, and hast given it unto the Levite, the stranger, the fatherless, and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ou shalt say before the LORD thy God, I have brought away the hallowed things out of mine house, and also have given them unto the Levite, and unto the stranger, to the fatherless, and to the widow, according to all thy commandments which thou hast commanded me: I have not transgressed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taken away ought thereof for any unclean use, nor given ought thereof for the dead: but I have hearkened to the voice of the LORD my God, and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land which thou hast given us, as thou swarest unto our fathers, a land that floweth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hath commanded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o walk in his ways, and to keep his statutes, and his commandments, and his judgments, and to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his peculiar people,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earth, which thou shalt bring of thy land that the LORD thy God giveth thee, and shalt put it in a basket, and shalt go unto the place which the LORD thy Go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go unto the priest that shall be in those days, and say unto him, I profess this day unto the LORD thy God, that I am come unto the country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peak and say before the LORD thy God, A Syrian ready to perish was my father, and he went down into Egypt, and sojourned there with a few, and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cried unto the LORD God of our fathers, the LORD heard our voice, and looked on our affliction, and our labour,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2026-07-13T13:27:14Z</dcterms:created>
  <dcterms:modified xsi:type="dcterms:W3CDTF">2026-07-13T13:27:14Z</dcterms:modified>
  <dc:title>Bible.com.au: Deuteronomy 26:1-19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