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is brother’s wife come unto him in the presence of the elders, and loose his shoe from off his foot, and spit in his face, and shall answer and say, So shall it be done unto that man that will not build up his broth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name shall be called in Israel, The house of him that hath his shoe loo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en strive together one with another, and the wife of the one draweth near for to deliver her husband out of the hand of him that smiteth him, and putteth forth her hand, and taketh him by the secr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cut off her hand, thine eye shall not pity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have in thy bag divers weights, a great and a sm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have in thine house divers measures, a great and a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shalt have a perfect and just weight, a perfect and just measure shalt thou have: that thy days may be lengthened in the land which the LORD thy God giv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do such things, and all that do unrighteously, are an abomination unto the LORD th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Amalek did unto thee by the way, when ye were come forth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he met thee by the way, and smote the hindmost of thee, even all that were feeble behind thee, when thou wast faint and weary; and he feared no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be a controversy between men, and they come unto judgment, that the judges may judge them; then they shall justify the righteous, and condemn the wic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t shall be, when the LORD thy God hath given thee rest from all thine enemies round about, in the land which the LORD thy God giveth thee for an inheritance to possess it, that thou shalt blot out the remembrance of Amalek from under heaven; thou shalt not forge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if the wicked man be worthy to be beaten, that the judge shall cause him to lie down, and to be beaten before his face, according to his fault, by a certain nu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ty stripes he may give him, and not exceed: lest, if he should exceed, and beat him above these with many stripes, then thy brother should seem vil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uzzle the ox when he treadeth out the c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ethren dwell together, and one of them die, and have no child, the wife of the dead shall not marry without unto a stranger: her husband’s brother shall go in unto her, and take her to him to wife, and perform the duty of an husband’s brother un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be, that the firstborn which she beareth shall succeed in the name of his brother which is dead, that his name be not put out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e man like not to take his brother’s wife, then let his brother’s wife go up to the gate unto the elders, and say, My husband’s brother refuseth to raise up unto his brother a name in Israel, he will not perform the duty of my husband’s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city shall call him, and speak unto him: and if he stand to it, and say, I like not to take her;]]></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2026-07-13T12:18:04Z</dcterms:created>
  <dcterms:modified xsi:type="dcterms:W3CDTF">2026-07-13T12:18:04Z</dcterms:modified>
  <dc:title>Bible.com.au: Deuteronomy 25:1-19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