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37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uteronomy 2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member what the LORD thy God did unto Miriam by the way, after that ye were come forth out of Egyp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dost lend thy brother any thing, thou shalt not go into his house to fetch his pledg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stand abroad, and the man to whom thou dost lend shall bring out the pledge abroad unto the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man be poor, thou shalt not sleep with his pledge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any case thou shalt deliver him the pledge again when the sun goeth down, that he may sleep in his own raiment, and bless thee: and it shall be righteousness unto thee before the LORD thy Go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oppress an hired servant that is poor and needy, whether he be of thy brethren, or of thy strangers that are in thy land within thy gate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his day thou shalt give him his hire, neither shall the sun go down upon it; for he is poor, and setteth his heart upon it: lest he cry against thee unto the LORD, and it be sin unto th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s shall not be put to death for the children, neither shall the children be put to death for the fathers: every man shall be put to death for his own sin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not pervert the judgment of the stranger, nor of the fatherless; nor take a widow’s raiment to pledge: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 shalt remember that thou wast a bondman in Egypt, and the LORD thy God redeemed thee thence: therefore I command thee to do this thi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hath taken a wife, and married her, and it come to pass that she find no favour in his eyes, because he hath found some uncleanness in her: then let him write her a bill of divorcement, and give it in her hand, and send her out of his house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cuttest down thine harvest in thy field, and hast forgot a sheaf in the field, thou shalt not go again to fetch it: it shall be for the stranger, for the fatherless, and for the widow: that the LORD thy God may bless thee in all the work of thine hand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beatest thine olive tree, thou shalt not go over the boughs again: it shall be for the stranger, for the fatherless, and for the wido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gatherest the grapes of thy vineyard, thou shalt not glean it afterward: it shall be for the stranger, for the fatherless, and for the widow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remember that thou wast a bondman in the land of Egypt: therefore I command thee to do this thing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she is departed out of his house, she may go and be another man’s wif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f the latter husband hate her, and write her a bill of divorcement, and giveth it in her hand, and sendeth her out of his house; or if the latter husband die, which took her to be his wife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 former husband, which sent her away, may not take her again to be his wife, after that she is defiled; for that is abomination before the LORD: and thou shalt not cause the land to sin, which the LORD thy God giveth thee for an inheritan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 hath taken a new wife, he shall not go out to war, neither shall he be charged with any business: but he shall be free at home one year, and shall cheer up his wife which he hath tak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 man shall take the nether or the upper millstone to pledge: for he taketh a man’s life to pledg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a man be found stealing any of his brethren of the children of Israel, and maketh merchandise of him, or selleth him; then that thief shall die; and thou shalt put evil away from among you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 in the plague of leprosy, that thou observe diligently, and do according to all that the priests the Levites shall teach you: as I commanded them, so ye shall observe to do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4">
  <a:themeElements>
    <a:clrScheme name="Theme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2026-06-09T23:18:25Z</dcterms:created>
  <dcterms:modified xsi:type="dcterms:W3CDTF">2026-06-09T23:18:25Z</dcterms:modified>
  <dc:title>Bible.com.au: Deuteronomy 24:1-22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