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what the LORD thy God did unto Miriam by the way, after that ye were come forth out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ost lend thy brother any thing, thou shalt not go into his house to fetch his p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tand abroad, and the man to whom thou dost lend shall bring out the pledge abroad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man be poor, thou shalt not sleep with his pledg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ny case thou shalt deliver him the pledge again when the sun goeth down, that he may sleep in his own raiment, and bless thee: and it shall be righteousness unto thee before the LORD thy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ppress an hired servant that is poor and needy, whether he be of thy brethren, or of thy strangers that are in thy land within thy gat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day thou shalt give him his hire, neither shall the sun go down upon it; for he is poor, and setteth his heart upon it: lest he cry against thee unto the LORD, and it be sin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s shall not be put to death for the children, neither shall the children be put to death for the fathers: every man shall be put to death for his own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pervert the judgment of the stranger, nor of the fatherless; nor take a widow’s raiment to pledg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halt remember that thou wast a bondman in Egypt, and the LORD thy God redeemed thee thence: therefore I command thee to do this 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hath taken a wife, and married her, and it come to pass that she find no favour in his eyes, because he hath found some uncleanness in her: then let him write her a bill of divorcement, and give it in her hand, and send her out of his hou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cuttest down thine harvest in thy field, and hast forgot a sheaf in the field, thou shalt not go again to fetch it: it shall be for the stranger, for the fatherless, and for the widow: that the LORD thy God may bless thee in all the work of thine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beatest thine olive tree, thou shalt not go over the boughs again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atherest the grapes of thy vineyard, thou shalt not glean it afterward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remember that thou wast a bondman in the land of Egypt: therefore I command thee to do this t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is departed out of his house, she may go and be another man’s w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latter husband hate her, and write her a bill of divorcement, and giveth it in her hand, and sendeth her out of his house; or if the latter husband die, which took her to be his wif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ormer husband, which sent her away, may not take her again to be his wife, after that she is defiled; for that is abomination before the LORD: and thou shalt not cause the land to sin, which the LORD thy God giveth thee for an inherit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hath taken a new wife, he shall not go out to war, neither shall he be charged with any business: but he shall be free at home one year, and shall cheer up his wife which he hath tak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shall take the nether or the upper millstone to pledge: for he taketh a man’s life to pled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be found stealing any of his brethren of the children of Israel, and maketh merchandise of him, or selleth him; then that thief shall die; and thou shalt put evil away from among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in the plague of leprosy, that thou observe diligently, and do according to all that the priests the Levites shall teach you: as I commanded them, so ye shall observe to d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2026-08-13T17:17:28Z</dcterms:created>
  <dcterms:modified xsi:type="dcterms:W3CDTF">2026-08-13T17:17:28Z</dcterms:modified>
  <dc:title>Bible.com.au: Deuteronomy 24:1-22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