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47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when the officers have made an end of speaking unto the people, that they shall make captains of the armies to lea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comest nigh unto a city to fight against it, then proclaim peace un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if it make thee answer of peace, and open unto thee, then it shall be, that all the people that is found therein shall be tributaries unto thee, and they shall ser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will make no peace with thee, but will make war against thee, then thou shalt besieg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thy God hath delivered it into thine hands, thou shalt smite every male thereof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en, and the little ones, and the cattle, and all that is in the city, even all the spoil thereof, shalt thou take unto thyself; and thou shalt eat the spoil of thine enemies, which the LORD thy God hath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do unto all the cities which are very far off from thee, which are not of the cities of thes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f the cities of these people, which the LORD thy God doth give thee for an inheritance, thou shalt save alive nothing that breath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u shalt utterly destroy them; namely, the Hittites, and the Amorites, the Canaanites, and the Perizzites, the Hivites, and the Jebusites; as the LORD thy God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teach you not to do after all their abominations, which they have done unto their gods; so should ye sin against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ou goest out to battle against thine enemies, and seest horses, and chariots, and a people more than thou, be not afraid of them: for the LORD thy God is with thee, which brought thee up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ou shalt besiege a city a long time, in making war against it to take it, thou shalt not destroy the trees thereof by forcing an axe against them: for thou mayest eat of them, and thou shalt not cut them down (for the tree of the field is man’s life) to employ them in the sie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ly the trees which thou knowest that they be not trees for meat, thou shalt destroy and cut them down; and thou shalt build bulwarks against the city that maketh war with thee, until it be subdu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when ye are come nigh unto the battle, that the priest shall approach and speak unto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say unto them, Hear, O Israel, ye approach this day unto battle against your enemies: let not your hearts faint, fear not, and do not tremble, neither be ye terrified because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he that goeth with you, to fight for you against your enemies, to s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officers shall speak unto the people, saying, What man is there that hath built a new house, and hath not dedicated it? let him go and return to his house, lest he die in the battle, and another man dedicat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man is he that hath planted a vineyard, and hath not yet eaten of it? let him also go and return unto his house, lest he die in the battle, and another man eat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at man is there that hath betrothed a wife, and hath not taken her? let him go and return unto his house, lest he die in the battle, and another man tak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fficers shall speak further unto the people, and they shall say, What man is there that is fearful and fainthearted? let him go and return unto his house, lest his brethren’s heart faint as well as his hear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2026-06-19T19:47:27Z</dcterms:created>
  <dcterms:modified xsi:type="dcterms:W3CDTF">2026-06-19T19:47:27Z</dcterms:modified>
  <dc:title>Bible.com.au: Deuteronomy 20:1-20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