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ou shalt keep all these commandments to do them, which I command thee this day, to love the LORD thy God, and to walk ever in his ways; then shalt thou add three cities more for thee, beside these th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nnocent blood be not shed in thy land, which the LORD thy God giveth thee for an inheritance, and so blood be up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ny man hate his neighbour, and lie in wait for him, and rise up against him, and smite him mortally that he die, and fleeth into one of these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elders of his city shall send and fetch him thence, and deliver him into the hand of the avenger of blood, that he may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ne eye shall not pity him, but thou shalt put away the guilt of innocent blood from Israel, that it may go well wit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remove thy neighbour’s landmark, which they of old time have set in thine inheritance, which thou shalt inherit in the land that the LORD thy God giveth thee to posses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witness shall not rise up against a man for any iniquity, or for any sin, in any sin that he sinneth: at the mouth of two witnesses, or at the mouth of three witnesses, shall the matter be establ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false witness rise up against any man to testify against him that which is w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oth the men, between whom the controversy is, shall stand before the LORD, before the priests and the judges, which shall be in thos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judges shall make diligent inquisition: and, behold, if the witness be a false witness, and hath testified falsely against his br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thy God hath cut off the nations, whose land the LORD thy God giveth thee, and thou succeedest them, and dwellest in their cities, and in their hou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all ye do unto him, as he had thought to have done unto his brother: so shalt thou put the evil away from amo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se which remain shall hear, and fear, and shall henceforth commit no more any such evil among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ne eye shall not pity; but life shall go for life, eye for eye, tooth for tooth, hand for hand, foot for fo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separate three cities for thee in the midst of thy land, which the LORD thy God giveth thee to possess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prepare thee a way, and divide the coasts of thy land, which the LORD thy God giveth thee to inherit, into three parts, that every slayer may flee thi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case of the slayer, which shall flee thither, that he may live: Whoso killeth his neighbour ignorantly, whom he hated not in time p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when a man goeth into the wood with his neighbour to hew wood, and his hand fetcheth a stroke with the axe to cut down the tree, and the head slippeth from the helve, and lighteth upon his neighbour, that he die; he shall flee unto one of those cities, and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st the avenger of the blood pursue the slayer, while his heart is hot, and overtake him, because the way is long, and slay him; whereas he was not worthy of death, inasmuch as he hated him not in time p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I command thee, saying, Thou shalt separate three cities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LORD thy God enlarge thy coast, as he hath sworn unto thy fathers, and give thee all the land which he promised to give unto thy father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2026-07-22T16:12:54Z</dcterms:created>
  <dcterms:modified xsi:type="dcterms:W3CDTF">2026-07-22T16:12:54Z</dcterms:modified>
  <dc:title>Bible.com.au: Deuteronomy 19:1-21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