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3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ou art come into the land which the LORD thy God giveth thee, thou shalt not learn to do after the abominations of thos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shall not be found among you any one that maketh his son or his daughter to pass through the fire, or that useth divination, or an observer of times, or an enchanter, or a wit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r a charmer, or a consulter with familiar spirits, or a wizard, or a necromanc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all that do these things are an abomination unto the LORD: and because of these abominations the LORD thy God doth drive them out from before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be perfect with the LORD thy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se nations, which thou shalt possess, hearkened unto observers of times, and unto diviners: but as for thee, the LORD thy God hath not suffered thee so to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thy God will raise up unto thee a Prophet from the midst of thee, of thy brethren, like unto me; unto him ye shall hear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cording to all that thou desiredst of the LORD thy God in Horeb in the day of the assembly, saying, Let me not hear again the voice of the LORD my God, neither let me see this great fire any more, that I die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aid unto me, They have well spoken that which they have spo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raise them up a Prophet from among their brethren, like unto thee, and will put my words in his mouth; and he shall speak unto them all that I shall comman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riests the Levites, and all the tribe of Levi, shall have no part nor inheritance with Israel: they shall eat the offerings of the LORD made by fire, and his inheri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shall come to pass, that whosoever will not hearken unto my words which he shall speak in my name, I will require it of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prophet, which shall presume to speak a word in my name, which I have not commanded him to speak, or that shall speak in the name of other gods, even that prophet shall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thou say in thine heart, How shall we know the word which the LORD hath not sp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a prophet speaketh in the name of the LORD, if the thing follow not, nor come to pass, that is the thing which the LORD hath not spoken, but the prophet hath spoken it presumptuously: thou shalt not be afraid of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fore shall they have no inheritance among their brethren: the LORD is their inheritance, as he hath said un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s shall be the priest’s due from the people, from them that offer a sacrifice, whether it be ox or sheep; and they shall give unto the priest the shoulder, and the two cheeks, and the m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rstfruit also of thy corn, of thy wine, and of thine oil, and the first of the fleece of thy sheep, shalt thou giv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thy God hath chosen him out of all thy tribes, to stand to minister in the name of the LORD, him and his sons for 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f a Levite come from any of thy gates out of all Israel, where he sojourned, and come with all the desire of his mind unto the place which the LORD shall choo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shall minister in the name of the LORD his God, as all his brethren the Levites do, which stand there before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hall have like portions to eat, beside that which cometh of the sale of his patrimony.]]></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2026-05-27T17:48:24Z</dcterms:created>
  <dcterms:modified xsi:type="dcterms:W3CDTF">2026-05-27T17:48:24Z</dcterms:modified>
  <dc:title>Bible.com.au: Deuteronomy 18:1-22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