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among you any one that maketh his son or his daughter to pass through the fire, or that useth divination, or an observer of times, or an enchanter, or a wit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familiar spirits,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ll that do these things are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ed unto observers of times,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poken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and all the tribe of Levi, shall have no part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presume to speak a word in my name, which I have not commanded him to speak, or that shall speak in the name of other gods, even that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but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hall they have no inheritance among their brethren: the LORD is their inheritance, as he hath said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and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 also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d, and come with all the desire of his mind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2026-07-13T12:17:58Z</dcterms:created>
  <dcterms:modified xsi:type="dcterms:W3CDTF">2026-07-13T12:17:58Z</dcterms:modified>
  <dc:title>Bible.com.au: Deuteronomy 18:1-22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