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king Darius signed the writing and the dec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Daniel knew that the writing was signed, he went into his house; and his windows being open in his chamber toward Jerusalem, he kneeled upon his knees three times a day, and prayed, and gave thanks before his God, as he did afore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assembled, and found Daniel praying and making supplication before h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e near, and spake before the king concerning the king’s decree; Hast thou not signed a decree, that every man that shall ask a petition of any God or man within thirty days, save of thee, O king, shall be cast into the den of lions? The king answered and said, The thing is true, according to the law of the Medes and Persians, which altere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swered they and said before the king, That Daniel, which is of the children of the captivity of Judah, regardeth not thee, O king, nor the decree that thou hast signed, but maketh his petition three times a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king, when he heard these words, was sore displeased with himself, and set his heart on Daniel to deliver him: and he laboured till the going down of the sun to deliv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se men assembled unto the king, and said unto the king, Know, O king, that the law of the Medes and Persians is, That no decree nor statute which the king establisheth may be chang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commanded, and they brought Daniel, and cast him into the den of lions. Now the king spake and said unto Daniel, Thy God whom thou servest continually, he will deli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 stone was brought, and laid upon the mouth of the den; and the king sealed it with his own signet, and with the signet of his lords; that the purpose might not be changed concerning Dani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went to his palace, and passed the night fasting: neither were instruments of musick brought before him: and his sleep went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pleased Darius to set over the kingdom an hundred and twenty princes, which should be over the whole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king arose very early in the morning, and went in haste unto the den of l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came to the den, he cried with a lamentable voice unto Daniel: and the king spake and said to Daniel, O Daniel, servant of the living God, is thy God, whom thou servest continually, able to deliver thee from the l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Daniel unto the king, O king, live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hath sent his angel, and hath shut the lions’ mouths, that they have not hurt me: forasmuch as before him innocency was found in me; and also before thee, O king, have I done no h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as the king exceeding glad for him, and commanded that they should take Daniel up out of the den. So Daniel was taken up out of the den, and no manner of hurt was found upon him, because he believed in his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commanded, and they brought those men which had accused Daniel, and they cast them into the den of lions, them, their children, and their wives; and the lions had the mastery of them, and brake all their bones in pieces or ever they came at the bottom of the d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unto all people, nations, and languages, that dwell in all the earth; Peace be multipli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make a decree, That in every dominion of my kingdom men tremble and fear before the God of Daniel: for he is the living God, and stedfast for ever, and his kingdom that which shall not be destroyed, and his dominion shall be even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elivereth and rescueth, and he worketh signs and wonders in heaven and in earth, who hath delivered Daniel from the power of the l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is Daniel prospered in the reign of Darius, and in the reign of Cyrus the Pers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ver these three presidents; of whom Daniel was first: that the princes might give accounts unto them, and the king should have no dam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is Daniel was preferred above the presidents and princes, because an excellent spirit was in him; and the king thought to set him over the whole real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residents and princes sought to find occasion against Daniel concerning the kingdom; but they could find none occasion nor fault; forasmuch as he was faithful, neither was there any error or fault foun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these men, We shall not find any occasion against this Daniel, except we find it against him concerning the law of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se presidents and princes assembled together to the king, and said thus unto him, King Darius, live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residents of the kingdom, the governors, and the princes, the counsellors, and the captains, have consulted together to establish a royal statute, and to make a firm decree, that whosoever shall ask a petition of any God or man for thirty days, save of thee, O king, he shall be cast into the den of l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O king, establish the decree, and sign the writing, that it be not changed, according to the law of the Medes and Persians, which altereth not.]]></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2026-06-04T08:03:02Z</dcterms:created>
  <dcterms:modified xsi:type="dcterms:W3CDTF">2026-06-04T08:03:02Z</dcterms:modified>
  <dc:title>Bible.com.au: Daniel 6:1-28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