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as king Belshazzar greatly troubled, and his countenance was changed in him, and his lords were astoni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 queen, by reason of the words of the king and his lords, came into the banquet house: and the queen spake and said, O king, live for ever: let not thy thoughts trouble thee, nor let thy countenance be chang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is a man in thy kingdom, in whom is the spirit of the holy gods; and in the days of thy father light and understanding and wisdom, like the wisdom of the gods, was found in him; whom the king Nebuchadnezzar thy father, the king, I say, thy father, made master of the magicians, astrologers, Chaldeans, and soothsay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asmuch as an excellent spirit, and knowledge, and understanding, interpreting of dreams, and shewing of hard sentences, and dissolving of doubts, were found in the same Daniel, whom the king named Belteshazzar: now let Daniel be called, and he will shew the interpret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was Daniel brought in before the king. And the king spake and said unto Daniel, Art thou that Daniel, which art of the children of the captivity of Judah, whom the king my father brought out of Jew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even heard of thee, that the spirit of the gods is in thee, and that light and understanding and excellent wisdom is found in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ow the wise men, the astrologers, have been brought in before me, that they should read this writing, and make known unto me the interpretation thereof: but they could not shew the interpretation of the th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have heard of thee, that thou canst make interpretations, and dissolve doubts: now if thou canst read the writing, and make known to me the interpretation thereof, thou shalt be clothed with scarlet, and have a chain of gold about thy neck, and shalt be the third ruler in the kingdo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Daniel answered and said before the king, Let thy gifts be to thyself, and give thy rewards to another; yet I will read the writing unto the king, and make known to him the interpret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 thou king, the most high God gave Nebuchadnezzar thy father a kingdom, and majesty, and glory, and hono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lshazzar the king made a great feast to a thousand of his lords, and drank wine before the thous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for the majesty that he gave him, all people, nations, and languages, trembled and feared before him: whom he would he slew; and whom he would he kept alive; and whom he would he set up; and whom he would he put dow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when his heart was lifted up, and his mind hardened in pride, he was deposed from his kingly throne, and they took his glory from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was driven from the sons of men; and his heart was made like the beasts, and his dwelling was with the wild asses: they fed him with grass like oxen, and his body was wet with the dew of heaven; till he knew that the most high God ruled in the kingdom of men, and that he appointeth over it whomsoever he wi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ou his son, O Belshazzar, hast not humbled thine heart, though thou knewest all thi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ast lifted up thyself against the Lord of heaven; and they have brought the vessels of his house before thee, and thou, and thy lords, thy wives, and thy concubines, have drunk wine in them; and thou hast praised the gods of silver, and gold, of brass, iron, wood, and stone, which see not, nor hear, nor know: and the God in whose hand thy breath is, and whose are all thy ways, hast thou not glorifi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was the part of the hand sent from him; and this writing was writt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is is the writing that was written, MENE, MENE, TEKEL, UPHARS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is is the interpretation of the thing: MENE; God hath numbered thy kingdom, and finished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EKEL; Thou art weighed in the balances, and art found want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ERES; Thy kingdom is divided, and given to the Medes and Persia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lshazzar, whiles he tasted the wine, commanded to bring the golden and silver vessels which his father Nebuchadnezzar had taken out of the temple which was in Jerusalem; that the king, and his princes, his wives, and his concubines, might drink there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commanded Belshazzar, and they clothed Daniel with scarlet, and put a chain of gold about his neck, and made a proclamation concerning him, that he should be the third ruler in the kingdo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that night was Belshazzar the king of the Chaldeans sla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Darius the Median took the kingdom, being about threescore and two years ol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y brought the golden vessels that were taken out of the temple of the house of God which was at Jerusalem; and the king, and his princes, his wives, and his concubines, drank in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drank wine, and praised the gods of gold, and of silver, of brass, of iron, of wood, and of st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same hour came forth fingers of a man’s hand, and wrote over against the candlestick upon the plaister of the wall of the king’s palace: and the king saw the part of the hand that wro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king’s countenance was changed, and his thoughts troubled him, so that the joints of his loins were loosed, and his knees smote one against ano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cried aloud to bring in the astrologers, the Chaldeans, and the soothsayers. And the king spake, and said to the wise men of Babylon, Whosoever shall read this writing, and shew me the interpretation thereof, shall be clothed with scarlet, and have a chain of gold about his neck, and shall be the third ruler in the kingdo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came in all the king’s wise men: but they could not read the writing, nor make known to the king the interpretation thereof.]]></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2026-06-09T23:11:38Z</dcterms:created>
  <dcterms:modified xsi:type="dcterms:W3CDTF">2026-06-09T23:11:38Z</dcterms:modified>
  <dc:title>Bible.com.au: Daniel 5:1-31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