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closed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be purified, and made white, and tried; but the wicked shall do wickedly: and none of the wicked shall understand; but th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daily sacrifice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is side of the bank of the river, and the other on that side of the bank of the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upon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upon the waters of the river, when he held up his right hand and his left hand unto heaven, and sware by him that liveth for ever that it shall be for a time, times, and an half; and when he shall have accomplished to scatter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end of these thing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Daniel 12:1-13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