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Go thy way, Daniel: for the words are closed up and sealed till the time of the 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shall be purified, and made white, and tried; but the wicked shall do wickedly: and none of the wicked shall understand; but the wise shall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 time that the daily sacrifice shall be taken away, and the abomination that maketh desolate set up, there shall be a thousand two hundred and nine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he that waiteth, and cometh to the thousand three hundred and five and thirty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thou thy way till the end be: for thou shalt rest, and stand in thy lot at the end of th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t that time shall Michael stand up, the great prince which standeth for the children of thy people: and there shall be a time of trouble, such as never was since there was a nation even to that same time: and at that time thy people shall be delivered, every one that shall be found written in the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of them that sleep in the dust of the earth shall awake, some to everlasting life, and some to shame and everlasting contem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that be wise shall shine as the brightness of the firmament; and they that turn many to righteousness as the stars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O Daniel, shut up the words, and seal the book, even to the time of the end: many shall run to and fro, and knowledge shall be incr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aniel looked, and, behold, there stood other two, the one on this side of the bank of the river, and the other on that side of the bank of the ri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e said to the man clothed in linen, which was upon the waters of the river, How long shall it be to the end of these wo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the man clothed in linen, which was upon the waters of the river, when he held up his right hand and his left hand unto heaven, and sware by him that liveth for ever that it shall be for a time, times, and an half; and when he shall have accomplished to scatter the power of the holy people, all these things shall be fi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heard, but I understood not: then said I, O my Lord, what shall be the end of these thing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Daniel 12:1-13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