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Onesimus, a faithful and beloved brother, who is one of you. They shall make known unto you all things which are done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 my fellowprisoner saluteth you, and Marcus, sister’s son to Barnabas, (touching whom ye received commandments: if he come unto you, receive him;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ich is called Justus, who are of the circumcision. These only are my fellowworkers unto the kingdom of God, which have been a comfort un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, a servant of Christ, saluteth you, always labouring fervently for you in prayers, that ye may stand perfect and complete in all the will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ear him record, that he hath a great zeal for you, and them that are in Laodicea, and them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beloved physician, and Demas, greet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the brethren which are in Laodicea, and Nymphas, and the church which is in hi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is epistle is read among you, cause that it be read also in the church of the Laodiceans; and that ye likewise read the epistle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Archippus, Take heed to the ministry which thou hast received in the Lord, that thou fulfil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by the hand of me Paul. Remember my bonds. Grace be with you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give unto your servants that which is just and equal; knowing that ye also have a Master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in prayer, and watch in the same with thanksgiv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al praying also for us, that God would open unto us a door of utterance, to speak the mystery of Christ, for which I am also in bond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make it manifest, as I ought to spea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in wisdom toward them that are without, redeeming the ti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be alway with grace, seasoned with salt, that ye may know how ye ought to answer every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state shall Tychicus declare unto you, who is a beloved brother, and a faithful minister and fellowservant in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he might know your estate, and comfort your heart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2026-05-27T17:44:20Z</dcterms:created>
  <dcterms:modified xsi:type="dcterms:W3CDTF">2026-05-27T17:44:20Z</dcterms:modified>
  <dc:title>Bible.com.au: Colossians 4:1-18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