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8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lossians 4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Onesimus, a faithful and beloved brother, who is one of you. They shall make known unto you all things which are done he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tarchus my fellowprisoner saluteth you, and Marcus, sister’s son to Barnabas, (touching whom ye received commandments: if he come unto you, receive him;)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, which is called Justus, who are of the circumcision. These only are my fellowworkers unto the kingdom of God, which have been a comfort unto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aphras, who is one of you, a servant of Christ, saluteth you, always labouring fervently for you in prayers, that ye may stand perfect and complete in all the will of G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bear him record, that he hath a great zeal for you, and them that are in Laodicea, and them in Hierapoli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, the beloved physician, and Demas, greet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lute the brethren which are in Laodicea, and Nymphas, and the church which is in his hous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is epistle is read among you, cause that it be read also in the church of the Laodiceans; and that ye likewise read the epistle from Laodice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y to Archippus, Take heed to the ministry which thou hast received in the Lord, that thou fulfil 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lutation by the hand of me Paul. Remember my bonds. Grace be with you. Am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sters, give unto your servants that which is just and equal; knowing that ye also have a Master in heave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tinue in prayer, and watch in the same with thanksgiving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al praying also for us, that God would open unto us a door of utterance, to speak the mystery of Christ, for which I am also in bonds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 may make it manifest, as I ought to speak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lk in wisdom toward them that are without, redeeming the ti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your speech be alway with grace, seasoned with salt, that ye may know how ye ought to answer every ma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my state shall Tychicus declare unto you, who is a beloved brother, and a faithful minister and fellowservant in the Lord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m I have sent unto you for the same purpose, that he might know your estate, and comfort your hearts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2026-07-13T12:09:20Z</dcterms:created>
  <dcterms:modified xsi:type="dcterms:W3CDTF">2026-07-13T12:09:20Z</dcterms:modified>
  <dc:title>Bible.com.au: Colossians 4:1-18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