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416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lossians 3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then be risen with Christ, seek those things which are above, where Christ sitteth on the right hand of G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your affection on things above, not on things on the ear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are dead, and your life is hid with Christ in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Christ, who is our life, shall appear, then shall ye also appear with him in glor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tify therefore your members which are upon the earth; fornication, uncleanness, inordinate affection, evil concupiscence, and covetousness, which is idolatry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ich things’ sake the wrath of God cometh on the children of disobedience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which ye also walked some time, when ye lived in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ye also put off all these; anger, wrath, malice, blasphemy, filthy communication out of your mou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e not one to another, seeing that ye have put off the old man with his deeds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ve put on the new man, which is renewed in knowledge after the image of him that created him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re is neither Greek nor Jew, circumcision nor uncircumcision, Barbarian, Scythian, bond nor free: but Christ is all, and in al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on therefore, as the elect of God, holy and beloved, bowels of mercies, kindness, humbleness of mind, meekness, longsuffering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bearing one another, and forgiving one another, if any man have a quarrel against any: even as Christ forgave you, so also do y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ove all these things put on charity, which is the bond of perfectnes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the peace of God rule in your hearts, to the which also ye are called in one body; and be ye thankfu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word of Christ dwell in you richly in all wisdom; teaching and admonishing one another in psalms and hymns and spiritual songs, singing with grace in your hearts to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soever ye do in word or deed, do all in the name of the Lord Jesus, giving thanks to God and the Father by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ves, submit yourselves unto your own husbands, as it is fit in the L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sbands, love your wives, and be not bitter against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ldren, obey your parents in all things: for this is well pleasing unto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thers, provoke not your children to anger, lest they be discourag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vants, obey in all things your masters according to the flesh; not with eyeservice, as menpleasers; but in singleness of heart, fearing God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soever ye do, do it heartily, as to the Lord, and not unto men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at of the Lord ye shall receive the reward of the inheritance: for ye serve the Lord Chris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that doeth wrong shall receive for the wrong which he hath done: and there is no respect of person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2026-10-01T03:30:25Z</dcterms:created>
  <dcterms:modified xsi:type="dcterms:W3CDTF">2026-10-01T03:30:25Z</dcterms:modified>
  <dc:title>Bible.com.au: Colossians 3:1-25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