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cause we also, since the day we heard it, do not cease to pray for you, and to desire that ye might be filled with the knowledge of his will in all wisdom and spiritual understand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ye might walk worthy of the Lord unto all pleasing, being fruitful in every good work, and increasing in the knowledge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trengthened with all might, according to his glorious power, unto all patience and longsuffering with joyful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iving thanks unto the Father, which hath made us meet to be partakers of the inheritance of the saints in l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hath delivered us from the power of darkness, and hath translated us into the kingdom of his dear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whom we have redemption through his blood, even the forgiveness of s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is the image of the invisible God, the firstborn of every creat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by him were all things created, that are in heaven, and that are in earth, visible and invisible, whether they be thrones, or dominions, or principalities, or powers: all things were created by him, and for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is before all things, and by him all things cons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is the head of the body, the church: who is the beginning, the firstborn from the dead; that in all things he might have the preemine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Jesus Christ by the will of God, and Timotheus our br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t pleased the Father that in him should all fulness dwe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aving made peace through the blood of his cross, by him to reconcile all things unto himself; by him, I say, whether they be things in earth, or things in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you, that were sometime alienated and enemies in your mind by wicked works, yet now hath he reconcil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body of his flesh through death, to present you holy and unblameable and unreproveable in his s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e continue in the faith grounded and settled, and be not moved away from the hope of the gospel, which ye have heard, and which was preached to every creature which is under heaven; whereof I Paul am made a minis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now rejoice in my sufferings for you, and fill up that which is behind of the afflictions of Christ in my flesh for his body’s sake, which is the chur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of I am made a minister, according to the dispensation of God which is given to me for you, to fulfil the word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n the mystery which hath been hid from ages and from generations, but now is made manifest to his sai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whom God would make known what is the riches of the glory of this mystery among the Gentiles; which is Christ in you, the hope of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om we preach, warning every man, and teaching every man in all wisdom; that we may present every man perfect in Christ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he saints and faithful brethren in Christ which are at Colosse: Grace be unto you, and peace, from God our Father and the Lord Jesus Chri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reunto I also labour, striving according to his working, which worketh in me mighti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give thanks to God and the Father of our Lord Jesus Christ, praying always fo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we heard of your faith in Christ Jesus, and of the love which ye have to all the sai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hope which is laid up for you in heaven, whereof ye heard before in the word of the truth of the gosp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ch is come unto you, as it is in all the world; and bringeth forth fruit, as it doth also in you, since the day ye heard of it, and knew the grace of God in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ye also learned of Epaphras our dear fellowservant, who is for you a faithful minister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also declared unto us your love in the Spirit.]]></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2026-05-27T17:43:31Z</dcterms:created>
  <dcterms:modified xsi:type="dcterms:W3CDTF">2026-05-27T17:43:31Z</dcterms:modified>
  <dc:title>Bible.com.au: Colossians 1:1-29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