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command, and I will sift the house of Israel among all nations, like as corn is sifted in a sieve, yet shall not the least grain fall up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inners of my people shall die by the sword, which say, The evil shall not overtake nor prevent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will I raise up the tabernacle of David that is fallen, and close up the breaches thereof; and I will raise up his ruins, and I will build it as in the days of ol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possess the remnant of Edom, and of all the heathen, which are called by my name, saith the LORD that doeth th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s come, saith the LORD, that the plowman shall overtake the reaper, and the treader of grapes him that soweth seed; and the mountains shall drop sweet wine, and all the hills shall me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gain the captivity of my people of Israel, and they shall build the waste cities, and inhabit them; and they shall plant vineyards, and drink the wine thereof; they shall also make gardens, and eat the fruit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ant them upon their land, and they shall no more be pulled up out of their land which I have given them, saith the LORD th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e Lord standing upon the altar: and he said, Smite the lintel of the door, that the posts may shake: and cut them in the head, all of them; and I will slay the last of them with the sword: he that fleeth of them shall not flee away, and he that escapeth of them shall not be deliv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dig into hell, thence shall mine hand take them; though they climb up to heaven, thence will I bring them dow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hide themselves in the top of Carmel, I will search and take them out thence; and though they be hid from my sight in the bottom of the sea, thence will I command the serpent, and he shall bite them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go into captivity before their enemies, thence will I command the sword, and it shall slay them: and I will set mine eyes upon them for evil, and not for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of hosts is he that toucheth the land, and it shall melt, and all that dwell therein shall mourn: and it shall rise up wholly like a flood; and shall be drowned, as by the floo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buildeth his stories in the heaven, and hath founded his troop in the earth; he that calleth for the waters of the sea, and poureth them out upon the face of the earth: The LORD is his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as children of the Ethiopians unto me, O children of Israel? saith the LORD. Have not I brought up Israel out of the land of Egypt? and the Philistines from Caphtor, and the Syrians from Ki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s of the Lord GOD are upon the sinful kingdom, and I will destroy it from off the face of the earth; saving that I will not utterly destroy the house of Jacob, saith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2026-05-22T21:14:53Z</dcterms:created>
  <dcterms:modified xsi:type="dcterms:W3CDTF">2026-05-22T21:14:53Z</dcterms:modified>
  <dc:title>Bible.com.au: Amos 9:1-15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