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69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us saith the LORD; For three transgressions of Tyrus, and for four, I will not turn away the punishment thereof; because they delivered up the whole captivity to Edom, and remembered not the brotherly covena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 will send a fire on the wall of Tyrus, which shall devour the palaces thereo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us saith the LORD; For three transgressions of Edom, and for four, I will not turn away the punishment thereof; because he did pursue his brother with the sword, and did cast off all pity, and his anger did tear perpetually, and he kept his wrath for e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 will send a fire upon Teman, which shall devour the palaces of Bozr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saith the LORD; For three transgressions of the children of Ammon, and for four, I will not turn away the punishment thereof; because they have ripped up the women with child of Gilead, that they might enlarge their bord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 will kindle a fire in the wall of Rabbah, and it shall devour the palaces thereof, with shouting in the day of battle, with a tempest in the day of the whirlwi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ir king shall go into captivity, he and his princes together, saith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s of Amos, who was among the herdmen of Tekoa, which he saw concerning Israel in the days of Uzziah king of Judah, and in the days of Jeroboam the son of Joash king of Israel, two years before the earthquak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The LORD will roar from Zion, and utter his voice from Jerusalem; and the habitations of the shepherds shall mourn, and the top of Carmel shall wi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us saith the LORD; For three transgressions of Damascus, and for four, I will not turn away the punishment thereof; because they have threshed Gilead with threshing instruments of ir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 will send a fire into the house of Hazael, which shall devour the palaces of Ben-had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break also the bar of Damascus, and cut off the inhabitant from the plain of Aven, and him that holdeth the sceptre from the house of Eden: and the people of Syria shall go into captivity unto Kir, saith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us saith the LORD; For three transgressions of Gaza, and for four, I will not turn away the punishment thereof; because they carried away captive the whole captivity, to deliver them up to Ed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 will send a fire on the wall of Gaza, which shall devour the palaces thereo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will cut off the inhabitant from Ashdod, and him that holdeth the sceptre from Ashkelon, and I will turn mine hand against Ekron: and the remnant of the Philistines shall perish, saith the Lord GOD.]]></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2026-06-12T02:17:54Z</dcterms:created>
  <dcterms:modified xsi:type="dcterms:W3CDTF">2026-06-12T02:17:54Z</dcterms:modified>
  <dc:title>Bible.com.au: Amos 1:1-15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