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8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was a certain man, called Simon, which beforetime in the same city used sorcery, and bewitched the people of Samaria, giving out that himself was some great on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they all gave heed, from the least to the greatest, saying, This man is the great power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him they had regard, because that of long time he had bewitched them with sorcer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believed Philip preaching the things concerning the kingdom of God, and the name of Jesus Christ, they were baptized, both men and wo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imon himself believed also: and when he was baptized, he continued with Philip, and wondered, beholding the miracles and signs which were d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the apostles which were at Jerusalem heard that Samaria had received the word of God, they sent unto them Peter and Joh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when they were come down, prayed for them, that they might receive the Holy Ghost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as yet he was fallen upon none of them: only they were baptized in the name of the Lord Jesus.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aid they their hands on them, and they received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mon saw that through laying on of the apostles’ hands the Holy Ghost was given, he offered them money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ul was consenting unto his death. And at that time there was a great persecution against the church which was at Jerusalem; and they were all scattered abroad throughout the regions of Judæa and Samaria, except the apostl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ive me also this power, that on whomsoever I lay hands, he may receive the Holy Gho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said unto him, Thy money perish with thee, because thou hast thought that the gift of God may be purchased with mon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neither part nor lot in this matter: for thy heart is not right in the sight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 therefore of this thy wickedness, and pray God, if perhaps the thought of thine heart may be forgive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perceive that thou art in the gall of bitterness, and in the bond of iniqui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Simon, and said, Pray ye to the Lord for me, that none of these things which ye have spoken come upon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n they had testified and preached the word of the Lord, returned to Jerusalem, and preached the gospel in many villages of the Samarit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pake unto Philip, saying, Arise, and go toward the south unto the way that goeth down from Jerusalem unto Gaza, which is dese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 and went: and, behold, a man of Ethiopia, an eunuch of great authority under Candace queen of the Ethiopians, who had the charge of all her treasure, and had come to Jerusalem for to worship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returning, and sitting in his chariot read Esaias the prophe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evout men carried Stephen to his burial, and made great lamentation over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said unto Philip, Go near, and join thyself to this chario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ran thither to him, and heard him read the prophet Esaias, and said, Understandest thou what thou reades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How can I, except some man should guide me? And he desired Philip that he would come up and sit with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ce of the scripture which he read was this, He was led as a sheep to the slaughter; and like a lamb dumb before his shearer, so opened he not his mouth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umiliation his judgment was taken away: and who shall declare his generation? for his life is taken from the ear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eunuch answered Philip, and said, I pray thee, of whom speaketh the prophet this? of himself, or of some other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ilip opened his mouth, and began at the same scripture, and preached unto him Jesu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nt on their way, they came unto a certain water: and the eunuch said, See, here is water; what doth hinder me to be baptize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ilip said, If thou believest with all thine heart, thou mayest. And he answered and said, I believe that Jesus Christ is the Son of Go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chariot to stand still: and they went down both into the water, both Philip and the eunuch; and he baptiz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Saul, he made havock of the church, entering into every house, and haling men and women committed them to priso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come up out of the water, the Spirit of the Lord caught away Philip, that the eunuch saw him no more: and he went on his way rejoic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hilip was found at Azotus: and passing through he preached in all the cities, till he came to Cæsare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that were scattered abroad went every where preaching the 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hilip went down to the city of Samaria, and preached Christ unto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ople with one accord gave heed unto those things which Philip spake, hearing and seeing the miracles which he di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clean spirits, crying with loud voice, came out of many that were possessed with them: and many taken with palsies, and that were lame, were heal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great joy in that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2026-06-17T03:43:34Z</dcterms:created>
  <dcterms:modified xsi:type="dcterms:W3CDTF">2026-06-17T03:43:34Z</dcterms:modified>
  <dc:title>Bible.com.au: Acts 8:1-40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